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Next Regular"/>
        <a:ea typeface="Avenir Next Regular"/>
        <a:cs typeface="Avenir Next Regular"/>
        <a:sym typeface="Avenir Next Regular"/>
      </a:defRPr>
    </a:lvl1pPr>
    <a:lvl2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Next Regular"/>
        <a:ea typeface="Avenir Next Regular"/>
        <a:cs typeface="Avenir Next Regular"/>
        <a:sym typeface="Avenir Next Regular"/>
      </a:defRPr>
    </a:lvl2pPr>
    <a:lvl3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Next Regular"/>
        <a:ea typeface="Avenir Next Regular"/>
        <a:cs typeface="Avenir Next Regular"/>
        <a:sym typeface="Avenir Next Regular"/>
      </a:defRPr>
    </a:lvl3pPr>
    <a:lvl4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Next Regular"/>
        <a:ea typeface="Avenir Next Regular"/>
        <a:cs typeface="Avenir Next Regular"/>
        <a:sym typeface="Avenir Next Regular"/>
      </a:defRPr>
    </a:lvl4pPr>
    <a:lvl5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Next Regular"/>
        <a:ea typeface="Avenir Next Regular"/>
        <a:cs typeface="Avenir Next Regular"/>
        <a:sym typeface="Avenir Next Regular"/>
      </a:defRPr>
    </a:lvl5pPr>
    <a:lvl6pPr marL="0" marR="0" indent="22860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Next Regular"/>
        <a:ea typeface="Avenir Next Regular"/>
        <a:cs typeface="Avenir Next Regular"/>
        <a:sym typeface="Avenir Next Regular"/>
      </a:defRPr>
    </a:lvl6pPr>
    <a:lvl7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Next Regular"/>
        <a:ea typeface="Avenir Next Regular"/>
        <a:cs typeface="Avenir Next Regular"/>
        <a:sym typeface="Avenir Next Regular"/>
      </a:defRPr>
    </a:lvl7pPr>
    <a:lvl8pPr marL="0" marR="0" indent="32004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Next Regular"/>
        <a:ea typeface="Avenir Next Regular"/>
        <a:cs typeface="Avenir Next Regular"/>
        <a:sym typeface="Avenir Next Regular"/>
      </a:defRPr>
    </a:lvl8pPr>
    <a:lvl9pPr marL="0" marR="0" indent="36576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Next Regular"/>
        <a:ea typeface="Avenir Next Regular"/>
        <a:cs typeface="Avenir Next Regular"/>
        <a:sym typeface="Avenir Nex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A9A9A9"/>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Avenir Next Regular"/>
          <a:ea typeface="Avenir Next Regular"/>
          <a:cs typeface="Avenir Next Regular"/>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b="def" i="def"/>
      <a:tcStyle>
        <a:tcBdr/>
        <a:fill>
          <a:solidFill>
            <a:srgbClr val="A9A9A9"/>
          </a:solidFill>
        </a:fill>
      </a:tcStyle>
    </a:band2H>
    <a:firstCol>
      <a:tcTxStyle b="on" i="off">
        <a:fontRef idx="minor">
          <a:srgbClr val="000000"/>
        </a:fontRef>
        <a:srgbClr val="000000"/>
      </a:tcTxStyle>
      <a:tcStyle>
        <a:tcBdr>
          <a:left>
            <a:ln w="12700" cap="flat">
              <a:solidFill>
                <a:srgbClr val="A9A9A9"/>
              </a:solidFill>
              <a:prstDash val="solid"/>
              <a:miter lim="400000"/>
            </a:ln>
          </a:left>
          <a:right>
            <a:ln w="254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
          <a:latin typeface="Avenir Next Regular"/>
          <a:ea typeface="Avenir Next Regular"/>
          <a:cs typeface="Avenir Next Regular"/>
        </a:font>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00A1FF"/>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381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
          <a:latin typeface="Avenir Next Regular"/>
          <a:ea typeface="Avenir Next Regular"/>
          <a:cs typeface="Avenir Next Regular"/>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b="def" i="def"/>
      <a:tcStyle>
        <a:tcBdr/>
        <a:fill>
          <a:solidFill>
            <a:srgbClr val="A9A9A9"/>
          </a:solidFill>
        </a:fill>
      </a:tcStyle>
    </a:band2H>
    <a:firstCol>
      <a:tcTxStyle b="off" i="off">
        <a:font>
          <a:latin typeface="Avenir Next Medium"/>
          <a:ea typeface="Avenir Next Medium"/>
          <a:cs typeface="Avenir Next Medium"/>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13B100"/>
          </a:solidFill>
        </a:fill>
      </a:tcStyle>
    </a:firstCol>
    <a:lastRow>
      <a:tcTxStyle b="off" i="off">
        <a:font>
          <a:latin typeface="Avenir Next Regular"/>
          <a:ea typeface="Avenir Next Regular"/>
          <a:cs typeface="Avenir Next Regular"/>
        </a:font>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Avenir Next Medium"/>
          <a:ea typeface="Avenir Next Medium"/>
          <a:cs typeface="Avenir Next Medium"/>
        </a:font>
        <a:srgbClr val="FFFFFF"/>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A9A9A9"/>
              </a:solidFill>
              <a:prstDash val="solid"/>
              <a:miter lim="400000"/>
            </a:ln>
          </a:top>
          <a:bottom>
            <a:ln w="38100" cap="flat">
              <a:solidFill>
                <a:srgbClr val="A9A9A9"/>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solidFill>
            <a:schemeClr val="accent3">
              <a:hueOff val="552055"/>
              <a:lumOff val="-12548"/>
            </a:schemeClr>
          </a:solidFill>
        </a:fill>
      </a:tcStyle>
    </a:firstRow>
  </a:tblStyle>
  <a:tblStyle styleId="{CF821DB8-F4EB-4A41-A1BA-3FCAFE7338EE}" styleName="">
    <a:tblBg/>
    <a:wholeTbl>
      <a:tcTxStyle b="off" i="off">
        <a:font>
          <a:latin typeface="Avenir Next Regular"/>
          <a:ea typeface="Avenir Next Regular"/>
          <a:cs typeface="Avenir Next Regular"/>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b="def" i="def"/>
      <a:tcStyle>
        <a:tcBdr/>
        <a:fill>
          <a:solidFill>
            <a:srgbClr val="A9A9A9"/>
          </a:solidFill>
        </a:fill>
      </a:tcStyle>
    </a:band2H>
    <a:firstCol>
      <a:tcTxStyle b="off" i="off">
        <a:font>
          <a:latin typeface="Avenir Next Medium"/>
          <a:ea typeface="Avenir Next Medium"/>
          <a:cs typeface="Avenir Next Medium"/>
        </a:font>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000000"/>
        </a:fontRef>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Avenir Next Medium"/>
          <a:ea typeface="Avenir Next Medium"/>
          <a:cs typeface="Avenir Next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
          <a:latin typeface="Avenir Next Regular"/>
          <a:ea typeface="Avenir Next Regular"/>
          <a:cs typeface="Avenir Next Regular"/>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b="def" i="def"/>
      <a:tcStyle>
        <a:tcBdr/>
        <a:fill>
          <a:solidFill>
            <a:srgbClr val="A9A9A9"/>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000000"/>
        </a:fontRef>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9A9A9"/>
              </a:solidFill>
              <a:prstDash val="solid"/>
              <a:miter lim="400000"/>
            </a:ln>
          </a:top>
          <a:bottom>
            <a:ln w="381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
          <a:latin typeface="Avenir Next Regular"/>
          <a:ea typeface="Avenir Next Regular"/>
          <a:cs typeface="Avenir Next Regular"/>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b="def" i="def"/>
      <a:tcStyle>
        <a:tcBdr/>
        <a:fill>
          <a:solidFill>
            <a:srgbClr val="A9A9A9"/>
          </a:solidFill>
        </a:fill>
      </a:tcStyle>
    </a:band2H>
    <a:firstCol>
      <a:tcTxStyle b="on" i="off">
        <a:fontRef idx="minor">
          <a:srgbClr val="000000"/>
        </a:fontRef>
        <a:srgbClr val="000000"/>
      </a:tcTxStyle>
      <a:tcStyle>
        <a:tcBdr>
          <a:left>
            <a:ln w="12700" cap="flat">
              <a:solidFill>
                <a:srgbClr val="A9A9A9"/>
              </a:solidFill>
              <a:prstDash val="solid"/>
              <a:miter lim="400000"/>
            </a:ln>
          </a:left>
          <a:right>
            <a:ln w="381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n" i="off">
        <a:fontRef idx="minor">
          <a:srgbClr val="000000"/>
        </a:fontRef>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4646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标题">
    <p:spTree>
      <p:nvGrpSpPr>
        <p:cNvPr id="1" name=""/>
        <p:cNvGrpSpPr/>
        <p:nvPr/>
      </p:nvGrpSpPr>
      <p:grpSpPr>
        <a:xfrm>
          <a:off x="0" y="0"/>
          <a:ext cx="0" cy="0"/>
          <a:chOff x="0" y="0"/>
          <a:chExt cx="0" cy="0"/>
        </a:xfrm>
      </p:grpSpPr>
      <p:sp>
        <p:nvSpPr>
          <p:cNvPr id="11" name="演示文稿标题"/>
          <p:cNvSpPr txBox="1"/>
          <p:nvPr>
            <p:ph type="title" hasCustomPrompt="1"/>
          </p:nvPr>
        </p:nvSpPr>
        <p:spPr>
          <a:xfrm>
            <a:off x="1270000" y="3289300"/>
            <a:ext cx="21844000" cy="3879454"/>
          </a:xfrm>
          <a:prstGeom prst="rect">
            <a:avLst/>
          </a:prstGeom>
        </p:spPr>
        <p:txBody>
          <a:bodyPr/>
          <a:lstStyle>
            <a:lvl1pPr defTabSz="2438338">
              <a:lnSpc>
                <a:spcPct val="90000"/>
              </a:lnSpc>
              <a:defRPr spc="-348" sz="11600">
                <a:gradFill flip="none" rotWithShape="1">
                  <a:gsLst>
                    <a:gs pos="0">
                      <a:srgbClr val="1E98FD"/>
                    </a:gs>
                    <a:gs pos="100000">
                      <a:srgbClr val="FF00F7"/>
                    </a:gs>
                  </a:gsLst>
                  <a:lin ang="3960000" scaled="0"/>
                </a:gradFill>
              </a:defRPr>
            </a:lvl1pPr>
          </a:lstStyle>
          <a:p>
            <a:pPr/>
            <a:r>
              <a:t>演示文稿标题</a:t>
            </a:r>
          </a:p>
        </p:txBody>
      </p:sp>
      <p:sp>
        <p:nvSpPr>
          <p:cNvPr id="12" name="作者和日期"/>
          <p:cNvSpPr txBox="1"/>
          <p:nvPr>
            <p:ph type="body" sz="quarter" idx="21" hasCustomPrompt="1"/>
          </p:nvPr>
        </p:nvSpPr>
        <p:spPr>
          <a:xfrm>
            <a:off x="1270000" y="12160429"/>
            <a:ext cx="21844000" cy="694056"/>
          </a:xfrm>
          <a:prstGeom prst="rect">
            <a:avLst/>
          </a:prstGeom>
        </p:spPr>
        <p:txBody>
          <a:bodyPr/>
          <a:lstStyle>
            <a:lvl1pPr marL="0" indent="0" algn="ctr" defTabSz="792479">
              <a:spcBef>
                <a:spcPts val="0"/>
              </a:spcBef>
              <a:buClrTx/>
              <a:buSzTx/>
              <a:buNone/>
              <a:defRPr sz="3359">
                <a:latin typeface="Avenir Next Medium"/>
                <a:ea typeface="Avenir Next Medium"/>
                <a:cs typeface="Avenir Next Medium"/>
                <a:sym typeface="Avenir Next Medium"/>
              </a:defRPr>
            </a:lvl1pPr>
          </a:lstStyle>
          <a:p>
            <a:pPr/>
            <a:r>
              <a:t>作者和日期</a:t>
            </a:r>
          </a:p>
        </p:txBody>
      </p:sp>
      <p:sp>
        <p:nvSpPr>
          <p:cNvPr id="13" name="正文级别 1…"/>
          <p:cNvSpPr txBox="1"/>
          <p:nvPr>
            <p:ph type="body" sz="quarter" idx="1" hasCustomPrompt="1"/>
          </p:nvPr>
        </p:nvSpPr>
        <p:spPr>
          <a:xfrm>
            <a:off x="1270000" y="6985000"/>
            <a:ext cx="21844000" cy="2512352"/>
          </a:xfrm>
          <a:prstGeom prst="rect">
            <a:avLst/>
          </a:prstGeom>
        </p:spPr>
        <p:txBody>
          <a:bodyPr/>
          <a:lstStyle>
            <a:lvl1pPr marL="0" indent="0" algn="ctr" defTabSz="825500">
              <a:spcBef>
                <a:spcPts val="0"/>
              </a:spcBef>
              <a:buClrTx/>
              <a:buSzTx/>
              <a:buNone/>
              <a:defRPr sz="6400">
                <a:latin typeface="Avenir Next Medium"/>
                <a:ea typeface="Avenir Next Medium"/>
                <a:cs typeface="Avenir Next Medium"/>
                <a:sym typeface="Avenir Next Medium"/>
              </a:defRPr>
            </a:lvl1pPr>
            <a:lvl2pPr marL="0" indent="0" algn="ctr" defTabSz="825500">
              <a:spcBef>
                <a:spcPts val="0"/>
              </a:spcBef>
              <a:buClrTx/>
              <a:buSzTx/>
              <a:buNone/>
              <a:defRPr sz="6400">
                <a:latin typeface="Avenir Next Medium"/>
                <a:ea typeface="Avenir Next Medium"/>
                <a:cs typeface="Avenir Next Medium"/>
                <a:sym typeface="Avenir Next Medium"/>
              </a:defRPr>
            </a:lvl2pPr>
            <a:lvl3pPr marL="0" indent="0" algn="ctr" defTabSz="825500">
              <a:spcBef>
                <a:spcPts val="0"/>
              </a:spcBef>
              <a:buClrTx/>
              <a:buSzTx/>
              <a:buNone/>
              <a:defRPr sz="6400">
                <a:latin typeface="Avenir Next Medium"/>
                <a:ea typeface="Avenir Next Medium"/>
                <a:cs typeface="Avenir Next Medium"/>
                <a:sym typeface="Avenir Next Medium"/>
              </a:defRPr>
            </a:lvl3pPr>
            <a:lvl4pPr marL="0" indent="0" algn="ctr" defTabSz="825500">
              <a:spcBef>
                <a:spcPts val="0"/>
              </a:spcBef>
              <a:buClrTx/>
              <a:buSzTx/>
              <a:buNone/>
              <a:defRPr sz="6400">
                <a:latin typeface="Avenir Next Medium"/>
                <a:ea typeface="Avenir Next Medium"/>
                <a:cs typeface="Avenir Next Medium"/>
                <a:sym typeface="Avenir Next Medium"/>
              </a:defRPr>
            </a:lvl4pPr>
            <a:lvl5pPr marL="0" indent="0" algn="ctr" defTabSz="825500">
              <a:spcBef>
                <a:spcPts val="0"/>
              </a:spcBef>
              <a:buClrTx/>
              <a:buSzTx/>
              <a:buNone/>
              <a:defRPr sz="6400">
                <a:latin typeface="Avenir Next Medium"/>
                <a:ea typeface="Avenir Next Medium"/>
                <a:cs typeface="Avenir Next Medium"/>
                <a:sym typeface="Avenir Next Medium"/>
              </a:defRPr>
            </a:lvl5pPr>
          </a:lstStyle>
          <a:p>
            <a:pPr/>
            <a:r>
              <a:t>演示文稿副标题</a:t>
            </a:r>
          </a:p>
          <a:p>
            <a:pPr lvl="1"/>
            <a:r>
              <a:t/>
            </a:r>
          </a:p>
          <a:p>
            <a:pPr lvl="2"/>
            <a:r>
              <a:t/>
            </a:r>
          </a:p>
          <a:p>
            <a:pPr lvl="3"/>
            <a:r>
              <a:t/>
            </a:r>
          </a:p>
          <a:p>
            <a:pPr lvl="4"/>
            <a:r>
              <a:t/>
            </a:r>
          </a:p>
        </p:txBody>
      </p:sp>
      <p:sp>
        <p:nvSpPr>
          <p:cNvPr id="14"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说明">
    <p:spTree>
      <p:nvGrpSpPr>
        <p:cNvPr id="1" name=""/>
        <p:cNvGrpSpPr/>
        <p:nvPr/>
      </p:nvGrpSpPr>
      <p:grpSpPr>
        <a:xfrm>
          <a:off x="0" y="0"/>
          <a:ext cx="0" cy="0"/>
          <a:chOff x="0" y="0"/>
          <a:chExt cx="0" cy="0"/>
        </a:xfrm>
      </p:grpSpPr>
      <p:sp>
        <p:nvSpPr>
          <p:cNvPr id="98" name="正文级别 1…"/>
          <p:cNvSpPr txBox="1"/>
          <p:nvPr>
            <p:ph type="body" sz="half" idx="1" hasCustomPrompt="1"/>
          </p:nvPr>
        </p:nvSpPr>
        <p:spPr>
          <a:xfrm>
            <a:off x="1270000" y="4927600"/>
            <a:ext cx="21844000" cy="3902869"/>
          </a:xfrm>
          <a:prstGeom prst="rect">
            <a:avLst/>
          </a:prstGeom>
        </p:spPr>
        <p:txBody>
          <a:bodyPr anchor="ctr"/>
          <a:lstStyle>
            <a:lvl1pPr marL="0" indent="0" algn="ctr">
              <a:spcBef>
                <a:spcPts val="0"/>
              </a:spcBef>
              <a:buClrTx/>
              <a:buSzTx/>
              <a:buNone/>
              <a:defRPr spc="-252" sz="8400">
                <a:gradFill flip="none" rotWithShape="1">
                  <a:gsLst>
                    <a:gs pos="0">
                      <a:srgbClr val="1E98FD"/>
                    </a:gs>
                    <a:gs pos="100000">
                      <a:srgbClr val="FF00F7"/>
                    </a:gs>
                  </a:gsLst>
                  <a:lin ang="3960000" scaled="0"/>
                </a:gradFill>
                <a:latin typeface="Avenir Next Medium"/>
                <a:ea typeface="Avenir Next Medium"/>
                <a:cs typeface="Avenir Next Medium"/>
                <a:sym typeface="Avenir Next Medium"/>
              </a:defRPr>
            </a:lvl1pPr>
            <a:lvl2pPr marL="0" indent="457200" algn="ctr">
              <a:spcBef>
                <a:spcPts val="0"/>
              </a:spcBef>
              <a:buClrTx/>
              <a:buSzTx/>
              <a:buNone/>
              <a:defRPr spc="-252" sz="8400">
                <a:gradFill flip="none" rotWithShape="1">
                  <a:gsLst>
                    <a:gs pos="0">
                      <a:srgbClr val="1E98FD"/>
                    </a:gs>
                    <a:gs pos="100000">
                      <a:srgbClr val="FF00F7"/>
                    </a:gs>
                  </a:gsLst>
                  <a:lin ang="3960000" scaled="0"/>
                </a:gradFill>
                <a:latin typeface="Avenir Next Medium"/>
                <a:ea typeface="Avenir Next Medium"/>
                <a:cs typeface="Avenir Next Medium"/>
                <a:sym typeface="Avenir Next Medium"/>
              </a:defRPr>
            </a:lvl2pPr>
            <a:lvl3pPr marL="0" indent="914400" algn="ctr">
              <a:spcBef>
                <a:spcPts val="0"/>
              </a:spcBef>
              <a:buClrTx/>
              <a:buSzTx/>
              <a:buNone/>
              <a:defRPr spc="-252" sz="8400">
                <a:gradFill flip="none" rotWithShape="1">
                  <a:gsLst>
                    <a:gs pos="0">
                      <a:srgbClr val="1E98FD"/>
                    </a:gs>
                    <a:gs pos="100000">
                      <a:srgbClr val="FF00F7"/>
                    </a:gs>
                  </a:gsLst>
                  <a:lin ang="3960000" scaled="0"/>
                </a:gradFill>
                <a:latin typeface="Avenir Next Medium"/>
                <a:ea typeface="Avenir Next Medium"/>
                <a:cs typeface="Avenir Next Medium"/>
                <a:sym typeface="Avenir Next Medium"/>
              </a:defRPr>
            </a:lvl3pPr>
            <a:lvl4pPr marL="0" indent="1371600" algn="ctr">
              <a:spcBef>
                <a:spcPts val="0"/>
              </a:spcBef>
              <a:buClrTx/>
              <a:buSzTx/>
              <a:buNone/>
              <a:defRPr spc="-252" sz="8400">
                <a:gradFill flip="none" rotWithShape="1">
                  <a:gsLst>
                    <a:gs pos="0">
                      <a:srgbClr val="1E98FD"/>
                    </a:gs>
                    <a:gs pos="100000">
                      <a:srgbClr val="FF00F7"/>
                    </a:gs>
                  </a:gsLst>
                  <a:lin ang="3960000" scaled="0"/>
                </a:gradFill>
                <a:latin typeface="Avenir Next Medium"/>
                <a:ea typeface="Avenir Next Medium"/>
                <a:cs typeface="Avenir Next Medium"/>
                <a:sym typeface="Avenir Next Medium"/>
              </a:defRPr>
            </a:lvl4pPr>
            <a:lvl5pPr marL="0" indent="1828800" algn="ctr">
              <a:spcBef>
                <a:spcPts val="0"/>
              </a:spcBef>
              <a:buClrTx/>
              <a:buSzTx/>
              <a:buNone/>
              <a:defRPr spc="-252" sz="8400">
                <a:gradFill flip="none" rotWithShape="1">
                  <a:gsLst>
                    <a:gs pos="0">
                      <a:srgbClr val="1E98FD"/>
                    </a:gs>
                    <a:gs pos="100000">
                      <a:srgbClr val="FF00F7"/>
                    </a:gs>
                  </a:gsLst>
                  <a:lin ang="3960000" scaled="0"/>
                </a:gradFill>
                <a:latin typeface="Avenir Next Medium"/>
                <a:ea typeface="Avenir Next Medium"/>
                <a:cs typeface="Avenir Next Medium"/>
                <a:sym typeface="Avenir Next Medium"/>
              </a:defRPr>
            </a:lvl5pPr>
          </a:lstStyle>
          <a:p>
            <a:pPr/>
            <a:r>
              <a:t>说明</a:t>
            </a:r>
          </a:p>
          <a:p>
            <a:pPr lvl="1"/>
            <a:r>
              <a:t/>
            </a:r>
          </a:p>
          <a:p>
            <a:pPr lvl="2"/>
            <a:r>
              <a:t/>
            </a:r>
          </a:p>
          <a:p>
            <a:pPr lvl="3"/>
            <a:r>
              <a:t/>
            </a:r>
          </a:p>
          <a:p>
            <a:pPr lvl="4"/>
            <a:r>
              <a:t/>
            </a:r>
          </a:p>
        </p:txBody>
      </p:sp>
      <p:sp>
        <p:nvSpPr>
          <p:cNvPr id="99"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显著事实">
    <p:spTree>
      <p:nvGrpSpPr>
        <p:cNvPr id="1" name=""/>
        <p:cNvGrpSpPr/>
        <p:nvPr/>
      </p:nvGrpSpPr>
      <p:grpSpPr>
        <a:xfrm>
          <a:off x="0" y="0"/>
          <a:ext cx="0" cy="0"/>
          <a:chOff x="0" y="0"/>
          <a:chExt cx="0" cy="0"/>
        </a:xfrm>
      </p:grpSpPr>
      <p:sp>
        <p:nvSpPr>
          <p:cNvPr id="106" name="正文级别 1…"/>
          <p:cNvSpPr txBox="1"/>
          <p:nvPr>
            <p:ph type="body" sz="half" idx="1" hasCustomPrompt="1"/>
          </p:nvPr>
        </p:nvSpPr>
        <p:spPr>
          <a:xfrm>
            <a:off x="1270000" y="3906096"/>
            <a:ext cx="21844000" cy="4488604"/>
          </a:xfrm>
          <a:prstGeom prst="rect">
            <a:avLst/>
          </a:prstGeom>
        </p:spPr>
        <p:txBody>
          <a:bodyPr anchor="b"/>
          <a:lstStyle>
            <a:lvl1pPr marL="0" indent="0" algn="ctr" defTabSz="2438338">
              <a:lnSpc>
                <a:spcPct val="80000"/>
              </a:lnSpc>
              <a:spcBef>
                <a:spcPts val="0"/>
              </a:spcBef>
              <a:buClrTx/>
              <a:buSzTx/>
              <a:buNone/>
              <a:defRPr spc="-448" sz="22400">
                <a:gradFill flip="none" rotWithShape="1">
                  <a:gsLst>
                    <a:gs pos="0">
                      <a:srgbClr val="1E98FD"/>
                    </a:gs>
                    <a:gs pos="100000">
                      <a:srgbClr val="FF00F7"/>
                    </a:gs>
                  </a:gsLst>
                  <a:lin ang="3960000" scaled="0"/>
                </a:gradFill>
                <a:latin typeface="+mn-lt"/>
                <a:ea typeface="+mn-ea"/>
                <a:cs typeface="+mn-cs"/>
                <a:sym typeface="Avenir Next Demi Bold"/>
              </a:defRPr>
            </a:lvl1pPr>
            <a:lvl2pPr marL="0" indent="457200" algn="ctr" defTabSz="2438338">
              <a:lnSpc>
                <a:spcPct val="80000"/>
              </a:lnSpc>
              <a:spcBef>
                <a:spcPts val="0"/>
              </a:spcBef>
              <a:buClrTx/>
              <a:buSzTx/>
              <a:buNone/>
              <a:defRPr spc="-448" sz="22400">
                <a:gradFill flip="none" rotWithShape="1">
                  <a:gsLst>
                    <a:gs pos="0">
                      <a:srgbClr val="1E98FD"/>
                    </a:gs>
                    <a:gs pos="100000">
                      <a:srgbClr val="FF00F7"/>
                    </a:gs>
                  </a:gsLst>
                  <a:lin ang="3960000" scaled="0"/>
                </a:gradFill>
                <a:latin typeface="+mn-lt"/>
                <a:ea typeface="+mn-ea"/>
                <a:cs typeface="+mn-cs"/>
                <a:sym typeface="Avenir Next Demi Bold"/>
              </a:defRPr>
            </a:lvl2pPr>
            <a:lvl3pPr marL="0" indent="914400" algn="ctr" defTabSz="2438338">
              <a:lnSpc>
                <a:spcPct val="80000"/>
              </a:lnSpc>
              <a:spcBef>
                <a:spcPts val="0"/>
              </a:spcBef>
              <a:buClrTx/>
              <a:buSzTx/>
              <a:buNone/>
              <a:defRPr spc="-448" sz="22400">
                <a:gradFill flip="none" rotWithShape="1">
                  <a:gsLst>
                    <a:gs pos="0">
                      <a:srgbClr val="1E98FD"/>
                    </a:gs>
                    <a:gs pos="100000">
                      <a:srgbClr val="FF00F7"/>
                    </a:gs>
                  </a:gsLst>
                  <a:lin ang="3960000" scaled="0"/>
                </a:gradFill>
                <a:latin typeface="+mn-lt"/>
                <a:ea typeface="+mn-ea"/>
                <a:cs typeface="+mn-cs"/>
                <a:sym typeface="Avenir Next Demi Bold"/>
              </a:defRPr>
            </a:lvl3pPr>
            <a:lvl4pPr marL="0" indent="1371600" algn="ctr" defTabSz="2438338">
              <a:lnSpc>
                <a:spcPct val="80000"/>
              </a:lnSpc>
              <a:spcBef>
                <a:spcPts val="0"/>
              </a:spcBef>
              <a:buClrTx/>
              <a:buSzTx/>
              <a:buNone/>
              <a:defRPr spc="-448" sz="22400">
                <a:gradFill flip="none" rotWithShape="1">
                  <a:gsLst>
                    <a:gs pos="0">
                      <a:srgbClr val="1E98FD"/>
                    </a:gs>
                    <a:gs pos="100000">
                      <a:srgbClr val="FF00F7"/>
                    </a:gs>
                  </a:gsLst>
                  <a:lin ang="3960000" scaled="0"/>
                </a:gradFill>
                <a:latin typeface="+mn-lt"/>
                <a:ea typeface="+mn-ea"/>
                <a:cs typeface="+mn-cs"/>
                <a:sym typeface="Avenir Next Demi Bold"/>
              </a:defRPr>
            </a:lvl4pPr>
            <a:lvl5pPr marL="0" indent="1828800" algn="ctr" defTabSz="2438338">
              <a:lnSpc>
                <a:spcPct val="80000"/>
              </a:lnSpc>
              <a:spcBef>
                <a:spcPts val="0"/>
              </a:spcBef>
              <a:buClrTx/>
              <a:buSzTx/>
              <a:buNone/>
              <a:defRPr spc="-448" sz="22400">
                <a:gradFill flip="none" rotWithShape="1">
                  <a:gsLst>
                    <a:gs pos="0">
                      <a:srgbClr val="1E98FD"/>
                    </a:gs>
                    <a:gs pos="100000">
                      <a:srgbClr val="FF00F7"/>
                    </a:gs>
                  </a:gsLst>
                  <a:lin ang="3960000" scaled="0"/>
                </a:gradFill>
                <a:latin typeface="+mn-lt"/>
                <a:ea typeface="+mn-ea"/>
                <a:cs typeface="+mn-cs"/>
                <a:sym typeface="Avenir Next Demi Bold"/>
              </a:defRPr>
            </a:lvl5pPr>
          </a:lstStyle>
          <a:p>
            <a:pPr/>
            <a:r>
              <a:t>100%</a:t>
            </a:r>
          </a:p>
          <a:p>
            <a:pPr lvl="1"/>
            <a:r>
              <a:t/>
            </a:r>
          </a:p>
          <a:p>
            <a:pPr lvl="2"/>
            <a:r>
              <a:t/>
            </a:r>
          </a:p>
          <a:p>
            <a:pPr lvl="3"/>
            <a:r>
              <a:t/>
            </a:r>
          </a:p>
          <a:p>
            <a:pPr lvl="4"/>
            <a:r>
              <a:t/>
            </a:r>
          </a:p>
        </p:txBody>
      </p:sp>
      <p:sp>
        <p:nvSpPr>
          <p:cNvPr id="107" name="事实信息"/>
          <p:cNvSpPr txBox="1"/>
          <p:nvPr>
            <p:ph type="body" sz="quarter" idx="21" hasCustomPrompt="1"/>
          </p:nvPr>
        </p:nvSpPr>
        <p:spPr>
          <a:xfrm>
            <a:off x="1270000" y="8521700"/>
            <a:ext cx="21844000" cy="1016000"/>
          </a:xfrm>
          <a:prstGeom prst="rect">
            <a:avLst/>
          </a:prstGeom>
        </p:spPr>
        <p:txBody>
          <a:bodyPr/>
          <a:lstStyle>
            <a:lvl1pPr marL="0" indent="0" algn="ctr" defTabSz="825500">
              <a:spcBef>
                <a:spcPts val="0"/>
              </a:spcBef>
              <a:buClrTx/>
              <a:buSzTx/>
              <a:buNone/>
              <a:defRPr sz="4400">
                <a:latin typeface="Avenir Next Medium"/>
                <a:ea typeface="Avenir Next Medium"/>
                <a:cs typeface="Avenir Next Medium"/>
                <a:sym typeface="Avenir Next Medium"/>
              </a:defRPr>
            </a:lvl1pPr>
          </a:lstStyle>
          <a:p>
            <a:pPr/>
            <a:r>
              <a:t>事实信息</a:t>
            </a:r>
          </a:p>
        </p:txBody>
      </p:sp>
      <p:sp>
        <p:nvSpPr>
          <p:cNvPr id="108"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文">
    <p:spTree>
      <p:nvGrpSpPr>
        <p:cNvPr id="1" name=""/>
        <p:cNvGrpSpPr/>
        <p:nvPr/>
      </p:nvGrpSpPr>
      <p:grpSpPr>
        <a:xfrm>
          <a:off x="0" y="0"/>
          <a:ext cx="0" cy="0"/>
          <a:chOff x="0" y="0"/>
          <a:chExt cx="0" cy="0"/>
        </a:xfrm>
      </p:grpSpPr>
      <p:sp>
        <p:nvSpPr>
          <p:cNvPr id="115" name="属性"/>
          <p:cNvSpPr txBox="1"/>
          <p:nvPr>
            <p:ph type="body" sz="quarter" idx="21" hasCustomPrompt="1"/>
          </p:nvPr>
        </p:nvSpPr>
        <p:spPr>
          <a:xfrm>
            <a:off x="1270000" y="11155086"/>
            <a:ext cx="21844000" cy="832613"/>
          </a:xfrm>
          <a:prstGeom prst="rect">
            <a:avLst/>
          </a:prstGeom>
        </p:spPr>
        <p:txBody>
          <a:bodyPr anchor="ctr"/>
          <a:lstStyle>
            <a:lvl1pPr marL="0" indent="0" algn="ctr" defTabSz="784225">
              <a:spcBef>
                <a:spcPts val="0"/>
              </a:spcBef>
              <a:buClrTx/>
              <a:buSzTx/>
              <a:buNone/>
              <a:defRPr sz="4180">
                <a:latin typeface="Avenir Next Medium"/>
                <a:ea typeface="Avenir Next Medium"/>
                <a:cs typeface="Avenir Next Medium"/>
                <a:sym typeface="Avenir Next Medium"/>
              </a:defRPr>
            </a:lvl1pPr>
          </a:lstStyle>
          <a:p>
            <a:pPr/>
            <a:r>
              <a:t>属性</a:t>
            </a:r>
          </a:p>
        </p:txBody>
      </p:sp>
      <p:sp>
        <p:nvSpPr>
          <p:cNvPr id="116" name="正文级别 1…"/>
          <p:cNvSpPr txBox="1"/>
          <p:nvPr>
            <p:ph type="body" sz="half" idx="1" hasCustomPrompt="1"/>
          </p:nvPr>
        </p:nvSpPr>
        <p:spPr>
          <a:xfrm>
            <a:off x="1270000" y="5141969"/>
            <a:ext cx="21844000" cy="3430191"/>
          </a:xfrm>
          <a:prstGeom prst="rect">
            <a:avLst/>
          </a:prstGeom>
        </p:spPr>
        <p:txBody>
          <a:bodyPr anchor="ctr"/>
          <a:lstStyle>
            <a:lvl1pPr marL="0" indent="0" algn="ctr">
              <a:lnSpc>
                <a:spcPct val="80000"/>
              </a:lnSpc>
              <a:spcBef>
                <a:spcPts val="0"/>
              </a:spcBef>
              <a:buClrTx/>
              <a:buSzTx/>
              <a:buNone/>
              <a:defRPr spc="-168" sz="8400">
                <a:gradFill flip="none" rotWithShape="1">
                  <a:gsLst>
                    <a:gs pos="0">
                      <a:srgbClr val="FF00D8"/>
                    </a:gs>
                    <a:gs pos="100000">
                      <a:srgbClr val="FF542E"/>
                    </a:gs>
                  </a:gsLst>
                  <a:lin ang="3960000" scaled="0"/>
                </a:gradFill>
                <a:latin typeface="+mn-lt"/>
                <a:ea typeface="+mn-ea"/>
                <a:cs typeface="+mn-cs"/>
                <a:sym typeface="Avenir Next Demi Bold"/>
              </a:defRPr>
            </a:lvl1pPr>
            <a:lvl2pPr marL="0" indent="457200" algn="ctr">
              <a:lnSpc>
                <a:spcPct val="80000"/>
              </a:lnSpc>
              <a:spcBef>
                <a:spcPts val="0"/>
              </a:spcBef>
              <a:buClrTx/>
              <a:buSzTx/>
              <a:buNone/>
              <a:defRPr spc="-168" sz="8400">
                <a:gradFill flip="none" rotWithShape="1">
                  <a:gsLst>
                    <a:gs pos="0">
                      <a:srgbClr val="FF00D8"/>
                    </a:gs>
                    <a:gs pos="100000">
                      <a:srgbClr val="FF542E"/>
                    </a:gs>
                  </a:gsLst>
                  <a:lin ang="3960000" scaled="0"/>
                </a:gradFill>
                <a:latin typeface="+mn-lt"/>
                <a:ea typeface="+mn-ea"/>
                <a:cs typeface="+mn-cs"/>
                <a:sym typeface="Avenir Next Demi Bold"/>
              </a:defRPr>
            </a:lvl2pPr>
            <a:lvl3pPr marL="0" indent="914400" algn="ctr">
              <a:lnSpc>
                <a:spcPct val="80000"/>
              </a:lnSpc>
              <a:spcBef>
                <a:spcPts val="0"/>
              </a:spcBef>
              <a:buClrTx/>
              <a:buSzTx/>
              <a:buNone/>
              <a:defRPr spc="-168" sz="8400">
                <a:gradFill flip="none" rotWithShape="1">
                  <a:gsLst>
                    <a:gs pos="0">
                      <a:srgbClr val="FF00D8"/>
                    </a:gs>
                    <a:gs pos="100000">
                      <a:srgbClr val="FF542E"/>
                    </a:gs>
                  </a:gsLst>
                  <a:lin ang="3960000" scaled="0"/>
                </a:gradFill>
                <a:latin typeface="+mn-lt"/>
                <a:ea typeface="+mn-ea"/>
                <a:cs typeface="+mn-cs"/>
                <a:sym typeface="Avenir Next Demi Bold"/>
              </a:defRPr>
            </a:lvl3pPr>
            <a:lvl4pPr marL="0" indent="1371600" algn="ctr">
              <a:lnSpc>
                <a:spcPct val="80000"/>
              </a:lnSpc>
              <a:spcBef>
                <a:spcPts val="0"/>
              </a:spcBef>
              <a:buClrTx/>
              <a:buSzTx/>
              <a:buNone/>
              <a:defRPr spc="-168" sz="8400">
                <a:gradFill flip="none" rotWithShape="1">
                  <a:gsLst>
                    <a:gs pos="0">
                      <a:srgbClr val="FF00D8"/>
                    </a:gs>
                    <a:gs pos="100000">
                      <a:srgbClr val="FF542E"/>
                    </a:gs>
                  </a:gsLst>
                  <a:lin ang="3960000" scaled="0"/>
                </a:gradFill>
                <a:latin typeface="+mn-lt"/>
                <a:ea typeface="+mn-ea"/>
                <a:cs typeface="+mn-cs"/>
                <a:sym typeface="Avenir Next Demi Bold"/>
              </a:defRPr>
            </a:lvl4pPr>
            <a:lvl5pPr marL="0" indent="1828800" algn="ctr">
              <a:lnSpc>
                <a:spcPct val="80000"/>
              </a:lnSpc>
              <a:spcBef>
                <a:spcPts val="0"/>
              </a:spcBef>
              <a:buClrTx/>
              <a:buSzTx/>
              <a:buNone/>
              <a:defRPr spc="-168" sz="8400">
                <a:gradFill flip="none" rotWithShape="1">
                  <a:gsLst>
                    <a:gs pos="0">
                      <a:srgbClr val="FF00D8"/>
                    </a:gs>
                    <a:gs pos="100000">
                      <a:srgbClr val="FF542E"/>
                    </a:gs>
                  </a:gsLst>
                  <a:lin ang="3960000" scaled="0"/>
                </a:gradFill>
                <a:latin typeface="+mn-lt"/>
                <a:ea typeface="+mn-ea"/>
                <a:cs typeface="+mn-cs"/>
                <a:sym typeface="Avenir Next Demi Bold"/>
              </a:defRPr>
            </a:lvl5pPr>
          </a:lstStyle>
          <a:p>
            <a:pPr/>
            <a:r>
              <a:t>“著名引文”</a:t>
            </a:r>
          </a:p>
          <a:p>
            <a:pPr lvl="1"/>
            <a:r>
              <a:t/>
            </a:r>
          </a:p>
          <a:p>
            <a:pPr lvl="2"/>
            <a:r>
              <a:t/>
            </a:r>
          </a:p>
          <a:p>
            <a:pPr lvl="3"/>
            <a:r>
              <a:t/>
            </a:r>
          </a:p>
          <a:p>
            <a:pPr lvl="4"/>
            <a:r>
              <a:t/>
            </a:r>
          </a:p>
        </p:txBody>
      </p:sp>
      <p:sp>
        <p:nvSpPr>
          <p:cNvPr id="117"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3 联">
    <p:spTree>
      <p:nvGrpSpPr>
        <p:cNvPr id="1" name=""/>
        <p:cNvGrpSpPr/>
        <p:nvPr/>
      </p:nvGrpSpPr>
      <p:grpSpPr>
        <a:xfrm>
          <a:off x="0" y="0"/>
          <a:ext cx="0" cy="0"/>
          <a:chOff x="0" y="0"/>
          <a:chExt cx="0" cy="0"/>
        </a:xfrm>
      </p:grpSpPr>
      <p:sp>
        <p:nvSpPr>
          <p:cNvPr id="124" name="988149250_2145x1620.jpeg"/>
          <p:cNvSpPr/>
          <p:nvPr>
            <p:ph type="pic" sz="half" idx="21"/>
          </p:nvPr>
        </p:nvSpPr>
        <p:spPr>
          <a:xfrm>
            <a:off x="12192000" y="4813300"/>
            <a:ext cx="12192000" cy="9207945"/>
          </a:xfrm>
          <a:prstGeom prst="rect">
            <a:avLst/>
          </a:prstGeom>
        </p:spPr>
        <p:txBody>
          <a:bodyPr lIns="91439" tIns="45719" rIns="91439" bIns="45719">
            <a:noAutofit/>
          </a:bodyPr>
          <a:lstStyle/>
          <a:p>
            <a:pPr/>
          </a:p>
        </p:txBody>
      </p:sp>
      <p:sp>
        <p:nvSpPr>
          <p:cNvPr id="125" name="1169517375_2880x1920.jpeg"/>
          <p:cNvSpPr/>
          <p:nvPr>
            <p:ph type="pic" sz="half" idx="22"/>
          </p:nvPr>
        </p:nvSpPr>
        <p:spPr>
          <a:xfrm>
            <a:off x="12192000" y="-628650"/>
            <a:ext cx="12192000" cy="8128000"/>
          </a:xfrm>
          <a:prstGeom prst="rect">
            <a:avLst/>
          </a:prstGeom>
        </p:spPr>
        <p:txBody>
          <a:bodyPr lIns="91439" tIns="45719" rIns="91439" bIns="45719">
            <a:noAutofit/>
          </a:bodyPr>
          <a:lstStyle/>
          <a:p>
            <a:pPr/>
          </a:p>
        </p:txBody>
      </p:sp>
      <p:sp>
        <p:nvSpPr>
          <p:cNvPr id="126" name="184386109_2439x1626.jpeg"/>
          <p:cNvSpPr/>
          <p:nvPr>
            <p:ph type="pic" idx="23"/>
          </p:nvPr>
        </p:nvSpPr>
        <p:spPr>
          <a:xfrm>
            <a:off x="-4203700" y="0"/>
            <a:ext cx="20574000" cy="13716000"/>
          </a:xfrm>
          <a:prstGeom prst="rect">
            <a:avLst/>
          </a:prstGeom>
        </p:spPr>
        <p:txBody>
          <a:bodyPr lIns="91439" tIns="45719" rIns="91439" bIns="45719">
            <a:noAutofit/>
          </a:bodyPr>
          <a:lstStyle/>
          <a:p>
            <a:pPr/>
          </a:p>
        </p:txBody>
      </p:sp>
      <p:sp>
        <p:nvSpPr>
          <p:cNvPr id="127"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p:spTree>
      <p:nvGrpSpPr>
        <p:cNvPr id="1" name=""/>
        <p:cNvGrpSpPr/>
        <p:nvPr/>
      </p:nvGrpSpPr>
      <p:grpSpPr>
        <a:xfrm>
          <a:off x="0" y="0"/>
          <a:ext cx="0" cy="0"/>
          <a:chOff x="0" y="0"/>
          <a:chExt cx="0" cy="0"/>
        </a:xfrm>
      </p:grpSpPr>
      <p:sp>
        <p:nvSpPr>
          <p:cNvPr id="134" name="1169517375_2880x1920.jpeg"/>
          <p:cNvSpPr/>
          <p:nvPr>
            <p:ph type="pic" idx="21"/>
          </p:nvPr>
        </p:nvSpPr>
        <p:spPr>
          <a:xfrm>
            <a:off x="0" y="-1270000"/>
            <a:ext cx="24384000" cy="16256001"/>
          </a:xfrm>
          <a:prstGeom prst="rect">
            <a:avLst/>
          </a:prstGeom>
        </p:spPr>
        <p:txBody>
          <a:bodyPr lIns="91439" tIns="45719" rIns="91439" bIns="45719">
            <a:noAutofit/>
          </a:bodyPr>
          <a:lstStyle/>
          <a:p>
            <a:pPr/>
          </a:p>
        </p:txBody>
      </p:sp>
      <p:sp>
        <p:nvSpPr>
          <p:cNvPr id="135" name="幻灯片编号"/>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42"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与照片">
    <p:spTree>
      <p:nvGrpSpPr>
        <p:cNvPr id="1" name=""/>
        <p:cNvGrpSpPr/>
        <p:nvPr/>
      </p:nvGrpSpPr>
      <p:grpSpPr>
        <a:xfrm>
          <a:off x="0" y="0"/>
          <a:ext cx="0" cy="0"/>
          <a:chOff x="0" y="0"/>
          <a:chExt cx="0" cy="0"/>
        </a:xfrm>
      </p:grpSpPr>
      <p:sp>
        <p:nvSpPr>
          <p:cNvPr id="21" name="1169517375_2880x1920.jpeg"/>
          <p:cNvSpPr/>
          <p:nvPr>
            <p:ph type="pic" idx="21"/>
          </p:nvPr>
        </p:nvSpPr>
        <p:spPr>
          <a:xfrm>
            <a:off x="0" y="-1270000"/>
            <a:ext cx="24384000" cy="16256001"/>
          </a:xfrm>
          <a:prstGeom prst="rect">
            <a:avLst/>
          </a:prstGeom>
        </p:spPr>
        <p:txBody>
          <a:bodyPr lIns="91439" tIns="45719" rIns="91439" bIns="45719">
            <a:noAutofit/>
          </a:bodyPr>
          <a:lstStyle/>
          <a:p>
            <a:pPr/>
          </a:p>
        </p:txBody>
      </p:sp>
      <p:sp>
        <p:nvSpPr>
          <p:cNvPr id="22" name="作者和日期"/>
          <p:cNvSpPr txBox="1"/>
          <p:nvPr>
            <p:ph type="body" sz="quarter" idx="22" hasCustomPrompt="1"/>
          </p:nvPr>
        </p:nvSpPr>
        <p:spPr>
          <a:xfrm>
            <a:off x="1270000" y="12166600"/>
            <a:ext cx="21844000" cy="694055"/>
          </a:xfrm>
          <a:prstGeom prst="rect">
            <a:avLst/>
          </a:prstGeom>
        </p:spPr>
        <p:txBody>
          <a:bodyPr/>
          <a:lstStyle>
            <a:lvl1pPr marL="0" indent="0" algn="ctr" defTabSz="792479">
              <a:spcBef>
                <a:spcPts val="0"/>
              </a:spcBef>
              <a:buClrTx/>
              <a:buSzTx/>
              <a:buNone/>
              <a:defRPr sz="3359">
                <a:solidFill>
                  <a:srgbClr val="FFFFFF"/>
                </a:solidFill>
                <a:latin typeface="Avenir Next Medium"/>
                <a:ea typeface="Avenir Next Medium"/>
                <a:cs typeface="Avenir Next Medium"/>
                <a:sym typeface="Avenir Next Medium"/>
              </a:defRPr>
            </a:lvl1pPr>
          </a:lstStyle>
          <a:p>
            <a:pPr/>
            <a:r>
              <a:t>作者和日期</a:t>
            </a:r>
          </a:p>
        </p:txBody>
      </p:sp>
      <p:sp>
        <p:nvSpPr>
          <p:cNvPr id="23" name="演示文稿标题"/>
          <p:cNvSpPr txBox="1"/>
          <p:nvPr>
            <p:ph type="title" hasCustomPrompt="1"/>
          </p:nvPr>
        </p:nvSpPr>
        <p:spPr>
          <a:xfrm>
            <a:off x="1270000" y="3289300"/>
            <a:ext cx="21844000" cy="3873500"/>
          </a:xfrm>
          <a:prstGeom prst="rect">
            <a:avLst/>
          </a:prstGeom>
        </p:spPr>
        <p:txBody>
          <a:bodyPr/>
          <a:lstStyle>
            <a:lvl1pPr defTabSz="2438400">
              <a:lnSpc>
                <a:spcPct val="90000"/>
              </a:lnSpc>
              <a:defRPr spc="-348" sz="11600">
                <a:solidFill>
                  <a:srgbClr val="FFFFFF"/>
                </a:solidFill>
              </a:defRPr>
            </a:lvl1pPr>
          </a:lstStyle>
          <a:p>
            <a:pPr/>
            <a:r>
              <a:t>演示文稿标题</a:t>
            </a:r>
          </a:p>
        </p:txBody>
      </p:sp>
      <p:sp>
        <p:nvSpPr>
          <p:cNvPr id="24" name="正文级别 1…"/>
          <p:cNvSpPr txBox="1"/>
          <p:nvPr>
            <p:ph type="body" sz="quarter" idx="1" hasCustomPrompt="1"/>
          </p:nvPr>
        </p:nvSpPr>
        <p:spPr>
          <a:xfrm>
            <a:off x="1270000" y="6985000"/>
            <a:ext cx="21844000" cy="2514600"/>
          </a:xfrm>
          <a:prstGeom prst="rect">
            <a:avLst/>
          </a:prstGeom>
        </p:spPr>
        <p:txBody>
          <a:bodyPr/>
          <a:lstStyle>
            <a:lvl1pPr marL="0" indent="0" algn="ctr" defTabSz="825500">
              <a:spcBef>
                <a:spcPts val="0"/>
              </a:spcBef>
              <a:buClrTx/>
              <a:buSzTx/>
              <a:buNone/>
              <a:defRPr sz="6400">
                <a:solidFill>
                  <a:srgbClr val="FFFFFF"/>
                </a:solidFill>
                <a:latin typeface="Avenir Next Medium"/>
                <a:ea typeface="Avenir Next Medium"/>
                <a:cs typeface="Avenir Next Medium"/>
                <a:sym typeface="Avenir Next Medium"/>
              </a:defRPr>
            </a:lvl1pPr>
            <a:lvl2pPr marL="0" indent="0" algn="ctr" defTabSz="825500">
              <a:spcBef>
                <a:spcPts val="0"/>
              </a:spcBef>
              <a:buClrTx/>
              <a:buSzTx/>
              <a:buNone/>
              <a:defRPr sz="6400">
                <a:solidFill>
                  <a:srgbClr val="FFFFFF"/>
                </a:solidFill>
                <a:latin typeface="Avenir Next Medium"/>
                <a:ea typeface="Avenir Next Medium"/>
                <a:cs typeface="Avenir Next Medium"/>
                <a:sym typeface="Avenir Next Medium"/>
              </a:defRPr>
            </a:lvl2pPr>
            <a:lvl3pPr marL="0" indent="0" algn="ctr" defTabSz="825500">
              <a:spcBef>
                <a:spcPts val="0"/>
              </a:spcBef>
              <a:buClrTx/>
              <a:buSzTx/>
              <a:buNone/>
              <a:defRPr sz="6400">
                <a:solidFill>
                  <a:srgbClr val="FFFFFF"/>
                </a:solidFill>
                <a:latin typeface="Avenir Next Medium"/>
                <a:ea typeface="Avenir Next Medium"/>
                <a:cs typeface="Avenir Next Medium"/>
                <a:sym typeface="Avenir Next Medium"/>
              </a:defRPr>
            </a:lvl3pPr>
            <a:lvl4pPr marL="0" indent="0" algn="ctr" defTabSz="825500">
              <a:spcBef>
                <a:spcPts val="0"/>
              </a:spcBef>
              <a:buClrTx/>
              <a:buSzTx/>
              <a:buNone/>
              <a:defRPr sz="6400">
                <a:solidFill>
                  <a:srgbClr val="FFFFFF"/>
                </a:solidFill>
                <a:latin typeface="Avenir Next Medium"/>
                <a:ea typeface="Avenir Next Medium"/>
                <a:cs typeface="Avenir Next Medium"/>
                <a:sym typeface="Avenir Next Medium"/>
              </a:defRPr>
            </a:lvl4pPr>
            <a:lvl5pPr marL="0" indent="0" algn="ctr" defTabSz="825500">
              <a:spcBef>
                <a:spcPts val="0"/>
              </a:spcBef>
              <a:buClrTx/>
              <a:buSzTx/>
              <a:buNone/>
              <a:defRPr sz="6400">
                <a:solidFill>
                  <a:srgbClr val="FFFFFF"/>
                </a:solidFill>
                <a:latin typeface="Avenir Next Medium"/>
                <a:ea typeface="Avenir Next Medium"/>
                <a:cs typeface="Avenir Next Medium"/>
                <a:sym typeface="Avenir Next Medium"/>
              </a:defRPr>
            </a:lvl5pPr>
          </a:lstStyle>
          <a:p>
            <a:pPr/>
            <a:r>
              <a:t>演示文稿副标题</a:t>
            </a:r>
          </a:p>
          <a:p>
            <a:pPr lvl="1"/>
            <a:r>
              <a:t/>
            </a:r>
          </a:p>
          <a:p>
            <a:pPr lvl="2"/>
            <a:r>
              <a:t/>
            </a:r>
          </a:p>
          <a:p>
            <a:pPr lvl="3"/>
            <a:r>
              <a:t/>
            </a:r>
          </a:p>
          <a:p>
            <a:pPr lvl="4"/>
            <a:r>
              <a:t/>
            </a:r>
          </a:p>
        </p:txBody>
      </p:sp>
      <p:sp>
        <p:nvSpPr>
          <p:cNvPr id="25" name="幻灯片编号"/>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与照片（备选）">
    <p:spTree>
      <p:nvGrpSpPr>
        <p:cNvPr id="1" name=""/>
        <p:cNvGrpSpPr/>
        <p:nvPr/>
      </p:nvGrpSpPr>
      <p:grpSpPr>
        <a:xfrm>
          <a:off x="0" y="0"/>
          <a:ext cx="0" cy="0"/>
          <a:chOff x="0" y="0"/>
          <a:chExt cx="0" cy="0"/>
        </a:xfrm>
      </p:grpSpPr>
      <p:sp>
        <p:nvSpPr>
          <p:cNvPr id="32" name="184386109_2439x1626.jpeg"/>
          <p:cNvSpPr/>
          <p:nvPr>
            <p:ph type="pic" idx="21"/>
          </p:nvPr>
        </p:nvSpPr>
        <p:spPr>
          <a:xfrm>
            <a:off x="7962900" y="-25400"/>
            <a:ext cx="20650200" cy="13766800"/>
          </a:xfrm>
          <a:prstGeom prst="rect">
            <a:avLst/>
          </a:prstGeom>
        </p:spPr>
        <p:txBody>
          <a:bodyPr lIns="91439" tIns="45719" rIns="91439" bIns="45719">
            <a:noAutofit/>
          </a:bodyPr>
          <a:lstStyle/>
          <a:p>
            <a:pPr/>
          </a:p>
        </p:txBody>
      </p:sp>
      <p:sp>
        <p:nvSpPr>
          <p:cNvPr id="33" name="幻灯片标题"/>
          <p:cNvSpPr txBox="1"/>
          <p:nvPr>
            <p:ph type="title" hasCustomPrompt="1"/>
          </p:nvPr>
        </p:nvSpPr>
        <p:spPr>
          <a:xfrm>
            <a:off x="1270000" y="3885108"/>
            <a:ext cx="9652000" cy="3200203"/>
          </a:xfrm>
          <a:prstGeom prst="rect">
            <a:avLst/>
          </a:prstGeom>
        </p:spPr>
        <p:txBody>
          <a:bodyPr/>
          <a:lstStyle>
            <a:lvl1pPr>
              <a:defRPr>
                <a:gradFill flip="none" rotWithShape="1">
                  <a:gsLst>
                    <a:gs pos="0">
                      <a:srgbClr val="FF00D8"/>
                    </a:gs>
                    <a:gs pos="100000">
                      <a:srgbClr val="FF542E"/>
                    </a:gs>
                  </a:gsLst>
                  <a:lin ang="3960000" scaled="0"/>
                </a:gradFill>
              </a:defRPr>
            </a:lvl1pPr>
          </a:lstStyle>
          <a:p>
            <a:pPr/>
            <a:r>
              <a:t>幻灯片标题</a:t>
            </a:r>
          </a:p>
        </p:txBody>
      </p:sp>
      <p:sp>
        <p:nvSpPr>
          <p:cNvPr id="34" name="正文级别 1…"/>
          <p:cNvSpPr txBox="1"/>
          <p:nvPr>
            <p:ph type="body" sz="quarter" idx="1" hasCustomPrompt="1"/>
          </p:nvPr>
        </p:nvSpPr>
        <p:spPr>
          <a:xfrm>
            <a:off x="1270000" y="6845300"/>
            <a:ext cx="9652000" cy="5664200"/>
          </a:xfrm>
          <a:prstGeom prst="rect">
            <a:avLst/>
          </a:prstGeom>
        </p:spPr>
        <p:txBody>
          <a:bodyPr/>
          <a:lstStyle>
            <a:lvl1pPr marL="0" indent="0" algn="ctr" defTabSz="825500">
              <a:spcBef>
                <a:spcPts val="0"/>
              </a:spcBef>
              <a:buClrTx/>
              <a:buSzTx/>
              <a:buNone/>
              <a:defRPr sz="5400">
                <a:latin typeface="Avenir Next Medium"/>
                <a:ea typeface="Avenir Next Medium"/>
                <a:cs typeface="Avenir Next Medium"/>
                <a:sym typeface="Avenir Next Medium"/>
              </a:defRPr>
            </a:lvl1pPr>
            <a:lvl2pPr marL="0" indent="457200" algn="ctr" defTabSz="825500">
              <a:spcBef>
                <a:spcPts val="0"/>
              </a:spcBef>
              <a:buClrTx/>
              <a:buSzTx/>
              <a:buNone/>
              <a:defRPr sz="5400">
                <a:latin typeface="Avenir Next Medium"/>
                <a:ea typeface="Avenir Next Medium"/>
                <a:cs typeface="Avenir Next Medium"/>
                <a:sym typeface="Avenir Next Medium"/>
              </a:defRPr>
            </a:lvl2pPr>
            <a:lvl3pPr marL="0" indent="914400" algn="ctr" defTabSz="825500">
              <a:spcBef>
                <a:spcPts val="0"/>
              </a:spcBef>
              <a:buClrTx/>
              <a:buSzTx/>
              <a:buNone/>
              <a:defRPr sz="5400">
                <a:latin typeface="Avenir Next Medium"/>
                <a:ea typeface="Avenir Next Medium"/>
                <a:cs typeface="Avenir Next Medium"/>
                <a:sym typeface="Avenir Next Medium"/>
              </a:defRPr>
            </a:lvl3pPr>
            <a:lvl4pPr marL="0" indent="1371600" algn="ctr" defTabSz="825500">
              <a:spcBef>
                <a:spcPts val="0"/>
              </a:spcBef>
              <a:buClrTx/>
              <a:buSzTx/>
              <a:buNone/>
              <a:defRPr sz="5400">
                <a:latin typeface="Avenir Next Medium"/>
                <a:ea typeface="Avenir Next Medium"/>
                <a:cs typeface="Avenir Next Medium"/>
                <a:sym typeface="Avenir Next Medium"/>
              </a:defRPr>
            </a:lvl4pPr>
            <a:lvl5pPr marL="0" indent="1828800" algn="ctr" defTabSz="825500">
              <a:spcBef>
                <a:spcPts val="0"/>
              </a:spcBef>
              <a:buClrTx/>
              <a:buSzTx/>
              <a:buNone/>
              <a:defRPr sz="5400">
                <a:latin typeface="Avenir Next Medium"/>
                <a:ea typeface="Avenir Next Medium"/>
                <a:cs typeface="Avenir Next Medium"/>
                <a:sym typeface="Avenir Next Medium"/>
              </a:defRPr>
            </a:lvl5pPr>
          </a:lstStyle>
          <a:p>
            <a:pPr/>
            <a:r>
              <a:t>幻灯片副标题</a:t>
            </a:r>
          </a:p>
          <a:p>
            <a:pPr lvl="1"/>
            <a:r>
              <a:t/>
            </a:r>
          </a:p>
          <a:p>
            <a:pPr lvl="2"/>
            <a:r>
              <a:t/>
            </a:r>
          </a:p>
          <a:p>
            <a:pPr lvl="3"/>
            <a:r>
              <a:t/>
            </a:r>
          </a:p>
          <a:p>
            <a:pPr lvl="4"/>
            <a:r>
              <a:t/>
            </a:r>
          </a:p>
        </p:txBody>
      </p:sp>
      <p:sp>
        <p:nvSpPr>
          <p:cNvPr id="35"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与项目符号">
    <p:spTree>
      <p:nvGrpSpPr>
        <p:cNvPr id="1" name=""/>
        <p:cNvGrpSpPr/>
        <p:nvPr/>
      </p:nvGrpSpPr>
      <p:grpSpPr>
        <a:xfrm>
          <a:off x="0" y="0"/>
          <a:ext cx="0" cy="0"/>
          <a:chOff x="0" y="0"/>
          <a:chExt cx="0" cy="0"/>
        </a:xfrm>
      </p:grpSpPr>
      <p:sp>
        <p:nvSpPr>
          <p:cNvPr id="42" name="幻灯片标题"/>
          <p:cNvSpPr txBox="1"/>
          <p:nvPr>
            <p:ph type="title" hasCustomPrompt="1"/>
          </p:nvPr>
        </p:nvSpPr>
        <p:spPr>
          <a:prstGeom prst="rect">
            <a:avLst/>
          </a:prstGeom>
        </p:spPr>
        <p:txBody>
          <a:bodyPr/>
          <a:lstStyle/>
          <a:p>
            <a:pPr/>
            <a:r>
              <a:t>幻灯片标题</a:t>
            </a:r>
          </a:p>
        </p:txBody>
      </p:sp>
      <p:sp>
        <p:nvSpPr>
          <p:cNvPr id="43" name="幻灯片副标题"/>
          <p:cNvSpPr txBox="1"/>
          <p:nvPr>
            <p:ph type="body" sz="quarter" idx="21" hasCustomPrompt="1"/>
          </p:nvPr>
        </p:nvSpPr>
        <p:spPr>
          <a:xfrm>
            <a:off x="1270000" y="2133600"/>
            <a:ext cx="21844000" cy="1016000"/>
          </a:xfrm>
          <a:prstGeom prst="rect">
            <a:avLst/>
          </a:prstGeom>
        </p:spPr>
        <p:txBody>
          <a:bodyPr/>
          <a:lstStyle>
            <a:lvl1pPr marL="0" indent="0" algn="ctr" defTabSz="784225">
              <a:spcBef>
                <a:spcPts val="0"/>
              </a:spcBef>
              <a:buClrTx/>
              <a:buSzTx/>
              <a:buNone/>
              <a:defRPr sz="5130">
                <a:latin typeface="Avenir Next Medium"/>
                <a:ea typeface="Avenir Next Medium"/>
                <a:cs typeface="Avenir Next Medium"/>
                <a:sym typeface="Avenir Next Medium"/>
              </a:defRPr>
            </a:lvl1pPr>
          </a:lstStyle>
          <a:p>
            <a:pPr/>
            <a:r>
              <a:t>幻灯片副标题</a:t>
            </a:r>
          </a:p>
        </p:txBody>
      </p:sp>
      <p:sp>
        <p:nvSpPr>
          <p:cNvPr id="44" name="正文级别 1…"/>
          <p:cNvSpPr txBox="1"/>
          <p:nvPr>
            <p:ph type="body" idx="1" hasCustomPrompt="1"/>
          </p:nvPr>
        </p:nvSpPr>
        <p:spPr>
          <a:prstGeom prst="rect">
            <a:avLst/>
          </a:prstGeom>
        </p:spPr>
        <p:txBody>
          <a:bodyPr/>
          <a:lstStyle/>
          <a:p>
            <a:pPr/>
            <a:r>
              <a:t>幻灯片项目符号文本</a:t>
            </a:r>
          </a:p>
          <a:p>
            <a:pPr lvl="1"/>
            <a:r>
              <a:t/>
            </a:r>
          </a:p>
          <a:p>
            <a:pPr lvl="2"/>
            <a:r>
              <a:t/>
            </a:r>
          </a:p>
          <a:p>
            <a:pPr lvl="3"/>
            <a:r>
              <a:t/>
            </a:r>
          </a:p>
          <a:p>
            <a:pPr lvl="4"/>
            <a:r>
              <a:t/>
            </a:r>
          </a:p>
        </p:txBody>
      </p:sp>
      <p:sp>
        <p:nvSpPr>
          <p:cNvPr id="45"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项目符号">
    <p:spTree>
      <p:nvGrpSpPr>
        <p:cNvPr id="1" name=""/>
        <p:cNvGrpSpPr/>
        <p:nvPr/>
      </p:nvGrpSpPr>
      <p:grpSpPr>
        <a:xfrm>
          <a:off x="0" y="0"/>
          <a:ext cx="0" cy="0"/>
          <a:chOff x="0" y="0"/>
          <a:chExt cx="0" cy="0"/>
        </a:xfrm>
      </p:grpSpPr>
      <p:sp>
        <p:nvSpPr>
          <p:cNvPr id="52" name="正文级别 1…"/>
          <p:cNvSpPr txBox="1"/>
          <p:nvPr>
            <p:ph type="body" idx="1" hasCustomPrompt="1"/>
          </p:nvPr>
        </p:nvSpPr>
        <p:spPr>
          <a:xfrm>
            <a:off x="1270000" y="4269316"/>
            <a:ext cx="21844000" cy="8432801"/>
          </a:xfrm>
          <a:prstGeom prst="rect">
            <a:avLst/>
          </a:prstGeom>
        </p:spPr>
        <p:txBody>
          <a:bodyPr numCol="2" spcCol="1092200"/>
          <a:lstStyle/>
          <a:p>
            <a:pPr/>
            <a:r>
              <a:t>幻灯片项目符号文本</a:t>
            </a:r>
          </a:p>
          <a:p>
            <a:pPr lvl="1"/>
            <a:r>
              <a:t/>
            </a:r>
          </a:p>
          <a:p>
            <a:pPr lvl="2"/>
            <a:r>
              <a:t/>
            </a:r>
          </a:p>
          <a:p>
            <a:pPr lvl="3"/>
            <a:r>
              <a:t/>
            </a:r>
          </a:p>
          <a:p>
            <a:pPr lvl="4"/>
            <a:r>
              <a:t/>
            </a:r>
          </a:p>
        </p:txBody>
      </p:sp>
      <p:sp>
        <p:nvSpPr>
          <p:cNvPr id="53"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项目符号与照片">
    <p:spTree>
      <p:nvGrpSpPr>
        <p:cNvPr id="1" name=""/>
        <p:cNvGrpSpPr/>
        <p:nvPr/>
      </p:nvGrpSpPr>
      <p:grpSpPr>
        <a:xfrm>
          <a:off x="0" y="0"/>
          <a:ext cx="0" cy="0"/>
          <a:chOff x="0" y="0"/>
          <a:chExt cx="0" cy="0"/>
        </a:xfrm>
      </p:grpSpPr>
      <p:sp>
        <p:nvSpPr>
          <p:cNvPr id="60" name="988149250_2145x1620.jpeg"/>
          <p:cNvSpPr/>
          <p:nvPr>
            <p:ph type="pic" idx="21"/>
          </p:nvPr>
        </p:nvSpPr>
        <p:spPr>
          <a:xfrm>
            <a:off x="10185400" y="0"/>
            <a:ext cx="18161000" cy="13716000"/>
          </a:xfrm>
          <a:prstGeom prst="rect">
            <a:avLst/>
          </a:prstGeom>
        </p:spPr>
        <p:txBody>
          <a:bodyPr lIns="91439" tIns="45719" rIns="91439" bIns="45719">
            <a:noAutofit/>
          </a:bodyPr>
          <a:lstStyle/>
          <a:p>
            <a:pPr/>
          </a:p>
        </p:txBody>
      </p:sp>
      <p:sp>
        <p:nvSpPr>
          <p:cNvPr id="61" name="幻灯片标题"/>
          <p:cNvSpPr txBox="1"/>
          <p:nvPr>
            <p:ph type="title" hasCustomPrompt="1"/>
          </p:nvPr>
        </p:nvSpPr>
        <p:spPr>
          <a:xfrm>
            <a:off x="1270000" y="838200"/>
            <a:ext cx="9652000" cy="1549400"/>
          </a:xfrm>
          <a:prstGeom prst="rect">
            <a:avLst/>
          </a:prstGeom>
        </p:spPr>
        <p:txBody>
          <a:bodyPr/>
          <a:lstStyle>
            <a:lvl1pPr>
              <a:defRPr>
                <a:gradFill flip="none" rotWithShape="1">
                  <a:gsLst>
                    <a:gs pos="0">
                      <a:srgbClr val="5E03FF"/>
                    </a:gs>
                    <a:gs pos="100000">
                      <a:srgbClr val="FF00F7"/>
                    </a:gs>
                  </a:gsLst>
                  <a:lin ang="3960000" scaled="0"/>
                </a:gradFill>
              </a:defRPr>
            </a:lvl1pPr>
          </a:lstStyle>
          <a:p>
            <a:pPr/>
            <a:r>
              <a:t>幻灯片标题</a:t>
            </a:r>
          </a:p>
        </p:txBody>
      </p:sp>
      <p:sp>
        <p:nvSpPr>
          <p:cNvPr id="62" name="正文级别 1…"/>
          <p:cNvSpPr txBox="1"/>
          <p:nvPr>
            <p:ph type="body" sz="half" idx="1" hasCustomPrompt="1"/>
          </p:nvPr>
        </p:nvSpPr>
        <p:spPr>
          <a:xfrm>
            <a:off x="1270000" y="4267200"/>
            <a:ext cx="9652000" cy="8432800"/>
          </a:xfrm>
          <a:prstGeom prst="rect">
            <a:avLst/>
          </a:prstGeom>
        </p:spPr>
        <p:txBody>
          <a:bodyPr/>
          <a:lstStyle/>
          <a:p>
            <a:pPr/>
            <a:r>
              <a:t>幻灯片项目符号文本</a:t>
            </a:r>
          </a:p>
          <a:p>
            <a:pPr lvl="1"/>
            <a:r>
              <a:t/>
            </a:r>
          </a:p>
          <a:p>
            <a:pPr lvl="2"/>
            <a:r>
              <a:t/>
            </a:r>
          </a:p>
          <a:p>
            <a:pPr lvl="3"/>
            <a:r>
              <a:t/>
            </a:r>
          </a:p>
          <a:p>
            <a:pPr lvl="4"/>
            <a:r>
              <a:t/>
            </a:r>
          </a:p>
        </p:txBody>
      </p:sp>
      <p:sp>
        <p:nvSpPr>
          <p:cNvPr id="63" name="幻灯片副标题"/>
          <p:cNvSpPr txBox="1"/>
          <p:nvPr>
            <p:ph type="body" sz="quarter" idx="22" hasCustomPrompt="1"/>
          </p:nvPr>
        </p:nvSpPr>
        <p:spPr>
          <a:xfrm>
            <a:off x="1270000" y="2133600"/>
            <a:ext cx="9652000" cy="1016000"/>
          </a:xfrm>
          <a:prstGeom prst="rect">
            <a:avLst/>
          </a:prstGeom>
        </p:spPr>
        <p:txBody>
          <a:bodyPr/>
          <a:lstStyle>
            <a:lvl1pPr marL="0" indent="0" algn="ctr" defTabSz="784225">
              <a:spcBef>
                <a:spcPts val="0"/>
              </a:spcBef>
              <a:buClrTx/>
              <a:buSzTx/>
              <a:buNone/>
              <a:defRPr sz="5130">
                <a:latin typeface="Avenir Next Medium"/>
                <a:ea typeface="Avenir Next Medium"/>
                <a:cs typeface="Avenir Next Medium"/>
                <a:sym typeface="Avenir Next Medium"/>
              </a:defRPr>
            </a:lvl1pPr>
          </a:lstStyle>
          <a:p>
            <a:pPr/>
            <a:r>
              <a:t>幻灯片副标题</a:t>
            </a:r>
          </a:p>
        </p:txBody>
      </p:sp>
      <p:sp>
        <p:nvSpPr>
          <p:cNvPr id="64"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节">
    <p:spTree>
      <p:nvGrpSpPr>
        <p:cNvPr id="1" name=""/>
        <p:cNvGrpSpPr/>
        <p:nvPr/>
      </p:nvGrpSpPr>
      <p:grpSpPr>
        <a:xfrm>
          <a:off x="0" y="0"/>
          <a:ext cx="0" cy="0"/>
          <a:chOff x="0" y="0"/>
          <a:chExt cx="0" cy="0"/>
        </a:xfrm>
      </p:grpSpPr>
      <p:sp>
        <p:nvSpPr>
          <p:cNvPr id="71" name="章节标题"/>
          <p:cNvSpPr txBox="1"/>
          <p:nvPr>
            <p:ph type="title" hasCustomPrompt="1"/>
          </p:nvPr>
        </p:nvSpPr>
        <p:spPr>
          <a:xfrm>
            <a:off x="1270000" y="3289300"/>
            <a:ext cx="21844000" cy="3873500"/>
          </a:xfrm>
          <a:prstGeom prst="rect">
            <a:avLst/>
          </a:prstGeom>
        </p:spPr>
        <p:txBody>
          <a:bodyPr/>
          <a:lstStyle>
            <a:lvl1pPr>
              <a:lnSpc>
                <a:spcPct val="90000"/>
              </a:lnSpc>
              <a:defRPr spc="-348" sz="11600">
                <a:gradFill flip="none" rotWithShape="1">
                  <a:gsLst>
                    <a:gs pos="0">
                      <a:srgbClr val="FF00D8"/>
                    </a:gs>
                    <a:gs pos="100000">
                      <a:srgbClr val="FF542E"/>
                    </a:gs>
                  </a:gsLst>
                  <a:lin ang="3960000" scaled="0"/>
                </a:gradFill>
              </a:defRPr>
            </a:lvl1pPr>
          </a:lstStyle>
          <a:p>
            <a:pPr/>
            <a:r>
              <a:t>章节标题</a:t>
            </a:r>
          </a:p>
        </p:txBody>
      </p:sp>
      <p:sp>
        <p:nvSpPr>
          <p:cNvPr id="72"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仅标题">
    <p:spTree>
      <p:nvGrpSpPr>
        <p:cNvPr id="1" name=""/>
        <p:cNvGrpSpPr/>
        <p:nvPr/>
      </p:nvGrpSpPr>
      <p:grpSpPr>
        <a:xfrm>
          <a:off x="0" y="0"/>
          <a:ext cx="0" cy="0"/>
          <a:chOff x="0" y="0"/>
          <a:chExt cx="0" cy="0"/>
        </a:xfrm>
      </p:grpSpPr>
      <p:sp>
        <p:nvSpPr>
          <p:cNvPr id="79" name="幻灯片标题"/>
          <p:cNvSpPr txBox="1"/>
          <p:nvPr>
            <p:ph type="title" hasCustomPrompt="1"/>
          </p:nvPr>
        </p:nvSpPr>
        <p:spPr>
          <a:prstGeom prst="rect">
            <a:avLst/>
          </a:prstGeom>
        </p:spPr>
        <p:txBody>
          <a:bodyPr/>
          <a:lstStyle/>
          <a:p>
            <a:pPr/>
            <a:r>
              <a:t>幻灯片标题</a:t>
            </a:r>
          </a:p>
        </p:txBody>
      </p:sp>
      <p:sp>
        <p:nvSpPr>
          <p:cNvPr id="80" name="幻灯片副标题"/>
          <p:cNvSpPr txBox="1"/>
          <p:nvPr>
            <p:ph type="body" sz="quarter" idx="21" hasCustomPrompt="1"/>
          </p:nvPr>
        </p:nvSpPr>
        <p:spPr>
          <a:xfrm>
            <a:off x="1270000" y="2133600"/>
            <a:ext cx="21844000" cy="1016000"/>
          </a:xfrm>
          <a:prstGeom prst="rect">
            <a:avLst/>
          </a:prstGeom>
        </p:spPr>
        <p:txBody>
          <a:bodyPr/>
          <a:lstStyle>
            <a:lvl1pPr marL="0" indent="0" algn="ctr" defTabSz="784225">
              <a:spcBef>
                <a:spcPts val="0"/>
              </a:spcBef>
              <a:buClrTx/>
              <a:buSzTx/>
              <a:buNone/>
              <a:defRPr sz="5130">
                <a:latin typeface="Avenir Next Medium"/>
                <a:ea typeface="Avenir Next Medium"/>
                <a:cs typeface="Avenir Next Medium"/>
                <a:sym typeface="Avenir Next Medium"/>
              </a:defRPr>
            </a:lvl1pPr>
          </a:lstStyle>
          <a:p>
            <a:pPr/>
            <a:r>
              <a:t>幻灯片副标题</a:t>
            </a:r>
          </a:p>
        </p:txBody>
      </p:sp>
      <p:sp>
        <p:nvSpPr>
          <p:cNvPr id="81"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议程">
    <p:spTree>
      <p:nvGrpSpPr>
        <p:cNvPr id="1" name=""/>
        <p:cNvGrpSpPr/>
        <p:nvPr/>
      </p:nvGrpSpPr>
      <p:grpSpPr>
        <a:xfrm>
          <a:off x="0" y="0"/>
          <a:ext cx="0" cy="0"/>
          <a:chOff x="0" y="0"/>
          <a:chExt cx="0" cy="0"/>
        </a:xfrm>
      </p:grpSpPr>
      <p:sp>
        <p:nvSpPr>
          <p:cNvPr id="88" name="议程标题"/>
          <p:cNvSpPr txBox="1"/>
          <p:nvPr>
            <p:ph type="title" hasCustomPrompt="1"/>
          </p:nvPr>
        </p:nvSpPr>
        <p:spPr>
          <a:xfrm>
            <a:off x="1270000" y="812800"/>
            <a:ext cx="21844000" cy="1562100"/>
          </a:xfrm>
          <a:prstGeom prst="rect">
            <a:avLst/>
          </a:prstGeom>
        </p:spPr>
        <p:txBody>
          <a:bodyPr/>
          <a:lstStyle/>
          <a:p>
            <a:pPr/>
            <a:r>
              <a:t>议程标题</a:t>
            </a:r>
          </a:p>
        </p:txBody>
      </p:sp>
      <p:sp>
        <p:nvSpPr>
          <p:cNvPr id="89" name="议程副标题"/>
          <p:cNvSpPr txBox="1"/>
          <p:nvPr>
            <p:ph type="body" sz="quarter" idx="21" hasCustomPrompt="1"/>
          </p:nvPr>
        </p:nvSpPr>
        <p:spPr>
          <a:xfrm>
            <a:off x="1270000" y="2133600"/>
            <a:ext cx="21844000" cy="1016000"/>
          </a:xfrm>
          <a:prstGeom prst="rect">
            <a:avLst/>
          </a:prstGeom>
        </p:spPr>
        <p:txBody>
          <a:bodyPr/>
          <a:lstStyle>
            <a:lvl1pPr marL="0" indent="0" algn="ctr" defTabSz="784225">
              <a:spcBef>
                <a:spcPts val="0"/>
              </a:spcBef>
              <a:buClrTx/>
              <a:buSzTx/>
              <a:buNone/>
              <a:defRPr sz="5130">
                <a:latin typeface="Avenir Next Medium"/>
                <a:ea typeface="Avenir Next Medium"/>
                <a:cs typeface="Avenir Next Medium"/>
                <a:sym typeface="Avenir Next Medium"/>
              </a:defRPr>
            </a:lvl1pPr>
          </a:lstStyle>
          <a:p>
            <a:pPr/>
            <a:r>
              <a:t>议程副标题</a:t>
            </a:r>
          </a:p>
        </p:txBody>
      </p:sp>
      <p:sp>
        <p:nvSpPr>
          <p:cNvPr id="90" name="正文级别 1…"/>
          <p:cNvSpPr txBox="1"/>
          <p:nvPr>
            <p:ph type="body" idx="1" hasCustomPrompt="1"/>
          </p:nvPr>
        </p:nvSpPr>
        <p:spPr>
          <a:prstGeom prst="rect">
            <a:avLst/>
          </a:prstGeom>
        </p:spPr>
        <p:txBody>
          <a:bodyPr/>
          <a:lstStyle>
            <a:lvl1pPr marL="0" indent="0" defTabSz="825500">
              <a:buClrTx/>
              <a:buSzTx/>
              <a:buNone/>
              <a:defRPr spc="-55" sz="5500"/>
            </a:lvl1pPr>
            <a:lvl2pPr marL="0" indent="457200" defTabSz="825500">
              <a:buClrTx/>
              <a:buSzTx/>
              <a:buNone/>
              <a:defRPr spc="-55" sz="5500"/>
            </a:lvl2pPr>
            <a:lvl3pPr marL="0" indent="914400" defTabSz="825500">
              <a:buClrTx/>
              <a:buSzTx/>
              <a:buNone/>
              <a:defRPr spc="-55" sz="5500"/>
            </a:lvl3pPr>
            <a:lvl4pPr marL="0" indent="1371600" defTabSz="825500">
              <a:buClrTx/>
              <a:buSzTx/>
              <a:buNone/>
              <a:defRPr spc="-55" sz="5500"/>
            </a:lvl4pPr>
            <a:lvl5pPr marL="0" indent="1828800" defTabSz="825500">
              <a:buClrTx/>
              <a:buSzTx/>
              <a:buNone/>
              <a:defRPr spc="-55" sz="5500"/>
            </a:lvl5pPr>
          </a:lstStyle>
          <a:p>
            <a:pPr/>
            <a:r>
              <a:t>议程主题</a:t>
            </a:r>
          </a:p>
          <a:p>
            <a:pPr lvl="1"/>
            <a:r>
              <a:t/>
            </a:r>
          </a:p>
          <a:p>
            <a:pPr lvl="2"/>
            <a:r>
              <a:t/>
            </a:r>
          </a:p>
          <a:p>
            <a:pPr lvl="3"/>
            <a:r>
              <a:t/>
            </a:r>
          </a:p>
          <a:p>
            <a:pPr lvl="4"/>
            <a:r>
              <a:t/>
            </a:r>
          </a:p>
        </p:txBody>
      </p:sp>
      <p:sp>
        <p:nvSpPr>
          <p:cNvPr id="91"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幻灯片标题"/>
          <p:cNvSpPr txBox="1"/>
          <p:nvPr>
            <p:ph type="title" hasCustomPrompt="1"/>
          </p:nvPr>
        </p:nvSpPr>
        <p:spPr>
          <a:xfrm>
            <a:off x="1270000" y="812800"/>
            <a:ext cx="21844000" cy="15574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幻灯片标题</a:t>
            </a:r>
          </a:p>
        </p:txBody>
      </p:sp>
      <p:sp>
        <p:nvSpPr>
          <p:cNvPr id="3" name="正文级别 1…"/>
          <p:cNvSpPr txBox="1"/>
          <p:nvPr>
            <p:ph type="body" idx="1" hasCustomPrompt="1"/>
          </p:nvPr>
        </p:nvSpPr>
        <p:spPr>
          <a:xfrm>
            <a:off x="1270000" y="4267200"/>
            <a:ext cx="21844000" cy="843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幻灯片项目符号文本</a:t>
            </a:r>
          </a:p>
          <a:p>
            <a:pPr lvl="1"/>
            <a:r>
              <a:t/>
            </a:r>
          </a:p>
          <a:p>
            <a:pPr lvl="2"/>
            <a:r>
              <a:t/>
            </a:r>
          </a:p>
          <a:p>
            <a:pPr lvl="3"/>
            <a:r>
              <a:t/>
            </a:r>
          </a:p>
          <a:p>
            <a:pPr lvl="4"/>
            <a:r>
              <a:t/>
            </a:r>
          </a:p>
        </p:txBody>
      </p:sp>
      <p:sp>
        <p:nvSpPr>
          <p:cNvPr id="4" name="幻灯片编号"/>
          <p:cNvSpPr txBox="1"/>
          <p:nvPr>
            <p:ph type="sldNum" sz="quarter" idx="2"/>
          </p:nvPr>
        </p:nvSpPr>
        <p:spPr>
          <a:xfrm>
            <a:off x="11966448" y="13065506"/>
            <a:ext cx="438405" cy="482601"/>
          </a:xfrm>
          <a:prstGeom prst="rect">
            <a:avLst/>
          </a:prstGeom>
          <a:ln w="12700">
            <a:miter lim="400000"/>
          </a:ln>
        </p:spPr>
        <p:txBody>
          <a:bodyPr wrap="none" lIns="50800" tIns="50800" rIns="50800" bIns="50800" anchor="b">
            <a:spAutoFit/>
          </a:bodyPr>
          <a:lstStyle>
            <a:lvl1pPr>
              <a:defRPr sz="2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825500" rtl="0" latinLnBrk="0">
        <a:lnSpc>
          <a:spcPct val="80000"/>
        </a:lnSpc>
        <a:spcBef>
          <a:spcPts val="0"/>
        </a:spcBef>
        <a:spcAft>
          <a:spcPts val="0"/>
        </a:spcAft>
        <a:buClrTx/>
        <a:buSzTx/>
        <a:buFontTx/>
        <a:buNone/>
        <a:tabLst/>
        <a:defRPr b="0" baseline="0" cap="none" i="0" spc="-252" strike="noStrike" sz="8400" u="none">
          <a:solidFill>
            <a:srgbClr val="000000"/>
          </a:solidFill>
          <a:uFillTx/>
          <a:latin typeface="+mn-lt"/>
          <a:ea typeface="+mn-ea"/>
          <a:cs typeface="+mn-cs"/>
          <a:sym typeface="Avenir Next Demi Bold"/>
        </a:defRPr>
      </a:lvl1pPr>
      <a:lvl2pPr marL="0" marR="0" indent="457200" algn="ctr" defTabSz="825500" rtl="0" latinLnBrk="0">
        <a:lnSpc>
          <a:spcPct val="80000"/>
        </a:lnSpc>
        <a:spcBef>
          <a:spcPts val="0"/>
        </a:spcBef>
        <a:spcAft>
          <a:spcPts val="0"/>
        </a:spcAft>
        <a:buClrTx/>
        <a:buSzTx/>
        <a:buFontTx/>
        <a:buNone/>
        <a:tabLst/>
        <a:defRPr b="0" baseline="0" cap="none" i="0" spc="-252" strike="noStrike" sz="8400" u="none">
          <a:solidFill>
            <a:srgbClr val="000000"/>
          </a:solidFill>
          <a:uFillTx/>
          <a:latin typeface="+mn-lt"/>
          <a:ea typeface="+mn-ea"/>
          <a:cs typeface="+mn-cs"/>
          <a:sym typeface="Avenir Next Demi Bold"/>
        </a:defRPr>
      </a:lvl2pPr>
      <a:lvl3pPr marL="0" marR="0" indent="914400" algn="ctr" defTabSz="825500" rtl="0" latinLnBrk="0">
        <a:lnSpc>
          <a:spcPct val="80000"/>
        </a:lnSpc>
        <a:spcBef>
          <a:spcPts val="0"/>
        </a:spcBef>
        <a:spcAft>
          <a:spcPts val="0"/>
        </a:spcAft>
        <a:buClrTx/>
        <a:buSzTx/>
        <a:buFontTx/>
        <a:buNone/>
        <a:tabLst/>
        <a:defRPr b="0" baseline="0" cap="none" i="0" spc="-252" strike="noStrike" sz="8400" u="none">
          <a:solidFill>
            <a:srgbClr val="000000"/>
          </a:solidFill>
          <a:uFillTx/>
          <a:latin typeface="+mn-lt"/>
          <a:ea typeface="+mn-ea"/>
          <a:cs typeface="+mn-cs"/>
          <a:sym typeface="Avenir Next Demi Bold"/>
        </a:defRPr>
      </a:lvl3pPr>
      <a:lvl4pPr marL="0" marR="0" indent="1371600" algn="ctr" defTabSz="825500" rtl="0" latinLnBrk="0">
        <a:lnSpc>
          <a:spcPct val="80000"/>
        </a:lnSpc>
        <a:spcBef>
          <a:spcPts val="0"/>
        </a:spcBef>
        <a:spcAft>
          <a:spcPts val="0"/>
        </a:spcAft>
        <a:buClrTx/>
        <a:buSzTx/>
        <a:buFontTx/>
        <a:buNone/>
        <a:tabLst/>
        <a:defRPr b="0" baseline="0" cap="none" i="0" spc="-252" strike="noStrike" sz="8400" u="none">
          <a:solidFill>
            <a:srgbClr val="000000"/>
          </a:solidFill>
          <a:uFillTx/>
          <a:latin typeface="+mn-lt"/>
          <a:ea typeface="+mn-ea"/>
          <a:cs typeface="+mn-cs"/>
          <a:sym typeface="Avenir Next Demi Bold"/>
        </a:defRPr>
      </a:lvl4pPr>
      <a:lvl5pPr marL="0" marR="0" indent="1828800" algn="ctr" defTabSz="825500" rtl="0" latinLnBrk="0">
        <a:lnSpc>
          <a:spcPct val="80000"/>
        </a:lnSpc>
        <a:spcBef>
          <a:spcPts val="0"/>
        </a:spcBef>
        <a:spcAft>
          <a:spcPts val="0"/>
        </a:spcAft>
        <a:buClrTx/>
        <a:buSzTx/>
        <a:buFontTx/>
        <a:buNone/>
        <a:tabLst/>
        <a:defRPr b="0" baseline="0" cap="none" i="0" spc="-252" strike="noStrike" sz="8400" u="none">
          <a:solidFill>
            <a:srgbClr val="000000"/>
          </a:solidFill>
          <a:uFillTx/>
          <a:latin typeface="+mn-lt"/>
          <a:ea typeface="+mn-ea"/>
          <a:cs typeface="+mn-cs"/>
          <a:sym typeface="Avenir Next Demi Bold"/>
        </a:defRPr>
      </a:lvl5pPr>
      <a:lvl6pPr marL="0" marR="0" indent="2286000" algn="ctr" defTabSz="825500" rtl="0" latinLnBrk="0">
        <a:lnSpc>
          <a:spcPct val="80000"/>
        </a:lnSpc>
        <a:spcBef>
          <a:spcPts val="0"/>
        </a:spcBef>
        <a:spcAft>
          <a:spcPts val="0"/>
        </a:spcAft>
        <a:buClrTx/>
        <a:buSzTx/>
        <a:buFontTx/>
        <a:buNone/>
        <a:tabLst/>
        <a:defRPr b="0" baseline="0" cap="none" i="0" spc="-252" strike="noStrike" sz="8400" u="none">
          <a:solidFill>
            <a:srgbClr val="000000"/>
          </a:solidFill>
          <a:uFillTx/>
          <a:latin typeface="+mn-lt"/>
          <a:ea typeface="+mn-ea"/>
          <a:cs typeface="+mn-cs"/>
          <a:sym typeface="Avenir Next Demi Bold"/>
        </a:defRPr>
      </a:lvl6pPr>
      <a:lvl7pPr marL="0" marR="0" indent="2743200" algn="ctr" defTabSz="825500" rtl="0" latinLnBrk="0">
        <a:lnSpc>
          <a:spcPct val="80000"/>
        </a:lnSpc>
        <a:spcBef>
          <a:spcPts val="0"/>
        </a:spcBef>
        <a:spcAft>
          <a:spcPts val="0"/>
        </a:spcAft>
        <a:buClrTx/>
        <a:buSzTx/>
        <a:buFontTx/>
        <a:buNone/>
        <a:tabLst/>
        <a:defRPr b="0" baseline="0" cap="none" i="0" spc="-252" strike="noStrike" sz="8400" u="none">
          <a:solidFill>
            <a:srgbClr val="000000"/>
          </a:solidFill>
          <a:uFillTx/>
          <a:latin typeface="+mn-lt"/>
          <a:ea typeface="+mn-ea"/>
          <a:cs typeface="+mn-cs"/>
          <a:sym typeface="Avenir Next Demi Bold"/>
        </a:defRPr>
      </a:lvl7pPr>
      <a:lvl8pPr marL="0" marR="0" indent="3200400" algn="ctr" defTabSz="825500" rtl="0" latinLnBrk="0">
        <a:lnSpc>
          <a:spcPct val="80000"/>
        </a:lnSpc>
        <a:spcBef>
          <a:spcPts val="0"/>
        </a:spcBef>
        <a:spcAft>
          <a:spcPts val="0"/>
        </a:spcAft>
        <a:buClrTx/>
        <a:buSzTx/>
        <a:buFontTx/>
        <a:buNone/>
        <a:tabLst/>
        <a:defRPr b="0" baseline="0" cap="none" i="0" spc="-252" strike="noStrike" sz="8400" u="none">
          <a:solidFill>
            <a:srgbClr val="000000"/>
          </a:solidFill>
          <a:uFillTx/>
          <a:latin typeface="+mn-lt"/>
          <a:ea typeface="+mn-ea"/>
          <a:cs typeface="+mn-cs"/>
          <a:sym typeface="Avenir Next Demi Bold"/>
        </a:defRPr>
      </a:lvl8pPr>
      <a:lvl9pPr marL="0" marR="0" indent="3657600" algn="ctr" defTabSz="825500" rtl="0" latinLnBrk="0">
        <a:lnSpc>
          <a:spcPct val="80000"/>
        </a:lnSpc>
        <a:spcBef>
          <a:spcPts val="0"/>
        </a:spcBef>
        <a:spcAft>
          <a:spcPts val="0"/>
        </a:spcAft>
        <a:buClrTx/>
        <a:buSzTx/>
        <a:buFontTx/>
        <a:buNone/>
        <a:tabLst/>
        <a:defRPr b="0" baseline="0" cap="none" i="0" spc="-252" strike="noStrike" sz="8400" u="none">
          <a:solidFill>
            <a:srgbClr val="000000"/>
          </a:solidFill>
          <a:uFillTx/>
          <a:latin typeface="+mn-lt"/>
          <a:ea typeface="+mn-ea"/>
          <a:cs typeface="+mn-cs"/>
          <a:sym typeface="Avenir Next Demi Bold"/>
        </a:defRPr>
      </a:lvl9pPr>
    </p:titleStyle>
    <p:bodyStyle>
      <a:lvl1pPr marL="558800" marR="0" indent="-558800" algn="l" defTabSz="2438400" rtl="0" latinLnBrk="0">
        <a:lnSpc>
          <a:spcPct val="100000"/>
        </a:lnSpc>
        <a:spcBef>
          <a:spcPts val="2400"/>
        </a:spcBef>
        <a:spcAft>
          <a:spcPts val="0"/>
        </a:spcAft>
        <a:buClr>
          <a:srgbClr val="000000"/>
        </a:buClr>
        <a:buSzPct val="100000"/>
        <a:buFontTx/>
        <a:buChar char="•"/>
        <a:tabLst/>
        <a:defRPr b="0" baseline="0" cap="none" i="0" spc="0" strike="noStrike" sz="4800" u="none">
          <a:solidFill>
            <a:srgbClr val="000000"/>
          </a:solidFill>
          <a:uFillTx/>
          <a:latin typeface="Avenir Next Regular"/>
          <a:ea typeface="Avenir Next Regular"/>
          <a:cs typeface="Avenir Next Regular"/>
          <a:sym typeface="Avenir Next Regular"/>
        </a:defRPr>
      </a:lvl1pPr>
      <a:lvl2pPr marL="1117600" marR="0" indent="-558800" algn="l" defTabSz="2438400" rtl="0" latinLnBrk="0">
        <a:lnSpc>
          <a:spcPct val="100000"/>
        </a:lnSpc>
        <a:spcBef>
          <a:spcPts val="2400"/>
        </a:spcBef>
        <a:spcAft>
          <a:spcPts val="0"/>
        </a:spcAft>
        <a:buClr>
          <a:srgbClr val="000000"/>
        </a:buClr>
        <a:buSzPct val="100000"/>
        <a:buFontTx/>
        <a:buChar char="•"/>
        <a:tabLst/>
        <a:defRPr b="0" baseline="0" cap="none" i="0" spc="0" strike="noStrike" sz="4800" u="none">
          <a:solidFill>
            <a:srgbClr val="000000"/>
          </a:solidFill>
          <a:uFillTx/>
          <a:latin typeface="Avenir Next Regular"/>
          <a:ea typeface="Avenir Next Regular"/>
          <a:cs typeface="Avenir Next Regular"/>
          <a:sym typeface="Avenir Next Regular"/>
        </a:defRPr>
      </a:lvl2pPr>
      <a:lvl3pPr marL="1676400" marR="0" indent="-558800" algn="l" defTabSz="2438400" rtl="0" latinLnBrk="0">
        <a:lnSpc>
          <a:spcPct val="100000"/>
        </a:lnSpc>
        <a:spcBef>
          <a:spcPts val="2400"/>
        </a:spcBef>
        <a:spcAft>
          <a:spcPts val="0"/>
        </a:spcAft>
        <a:buClr>
          <a:srgbClr val="000000"/>
        </a:buClr>
        <a:buSzPct val="100000"/>
        <a:buFontTx/>
        <a:buChar char="•"/>
        <a:tabLst/>
        <a:defRPr b="0" baseline="0" cap="none" i="0" spc="0" strike="noStrike" sz="4800" u="none">
          <a:solidFill>
            <a:srgbClr val="000000"/>
          </a:solidFill>
          <a:uFillTx/>
          <a:latin typeface="Avenir Next Regular"/>
          <a:ea typeface="Avenir Next Regular"/>
          <a:cs typeface="Avenir Next Regular"/>
          <a:sym typeface="Avenir Next Regular"/>
        </a:defRPr>
      </a:lvl3pPr>
      <a:lvl4pPr marL="2235200" marR="0" indent="-558800" algn="l" defTabSz="2438400" rtl="0" latinLnBrk="0">
        <a:lnSpc>
          <a:spcPct val="100000"/>
        </a:lnSpc>
        <a:spcBef>
          <a:spcPts val="2400"/>
        </a:spcBef>
        <a:spcAft>
          <a:spcPts val="0"/>
        </a:spcAft>
        <a:buClr>
          <a:srgbClr val="000000"/>
        </a:buClr>
        <a:buSzPct val="100000"/>
        <a:buFontTx/>
        <a:buChar char="•"/>
        <a:tabLst/>
        <a:defRPr b="0" baseline="0" cap="none" i="0" spc="0" strike="noStrike" sz="4800" u="none">
          <a:solidFill>
            <a:srgbClr val="000000"/>
          </a:solidFill>
          <a:uFillTx/>
          <a:latin typeface="Avenir Next Regular"/>
          <a:ea typeface="Avenir Next Regular"/>
          <a:cs typeface="Avenir Next Regular"/>
          <a:sym typeface="Avenir Next Regular"/>
        </a:defRPr>
      </a:lvl4pPr>
      <a:lvl5pPr marL="2794000" marR="0" indent="-558800" algn="l" defTabSz="2438400" rtl="0" latinLnBrk="0">
        <a:lnSpc>
          <a:spcPct val="100000"/>
        </a:lnSpc>
        <a:spcBef>
          <a:spcPts val="2400"/>
        </a:spcBef>
        <a:spcAft>
          <a:spcPts val="0"/>
        </a:spcAft>
        <a:buClr>
          <a:srgbClr val="000000"/>
        </a:buClr>
        <a:buSzPct val="100000"/>
        <a:buFontTx/>
        <a:buChar char="•"/>
        <a:tabLst/>
        <a:defRPr b="0" baseline="0" cap="none" i="0" spc="0" strike="noStrike" sz="4800" u="none">
          <a:solidFill>
            <a:srgbClr val="000000"/>
          </a:solidFill>
          <a:uFillTx/>
          <a:latin typeface="Avenir Next Regular"/>
          <a:ea typeface="Avenir Next Regular"/>
          <a:cs typeface="Avenir Next Regular"/>
          <a:sym typeface="Avenir Next Regular"/>
        </a:defRPr>
      </a:lvl5pPr>
      <a:lvl6pPr marL="3352800" marR="0" indent="-558800" algn="l" defTabSz="2438400" rtl="0" latinLnBrk="0">
        <a:lnSpc>
          <a:spcPct val="100000"/>
        </a:lnSpc>
        <a:spcBef>
          <a:spcPts val="2400"/>
        </a:spcBef>
        <a:spcAft>
          <a:spcPts val="0"/>
        </a:spcAft>
        <a:buClr>
          <a:srgbClr val="000000"/>
        </a:buClr>
        <a:buSzPct val="100000"/>
        <a:buFontTx/>
        <a:buChar char="•"/>
        <a:tabLst/>
        <a:defRPr b="0" baseline="0" cap="none" i="0" spc="0" strike="noStrike" sz="4800" u="none">
          <a:solidFill>
            <a:srgbClr val="000000"/>
          </a:solidFill>
          <a:uFillTx/>
          <a:latin typeface="Avenir Next Regular"/>
          <a:ea typeface="Avenir Next Regular"/>
          <a:cs typeface="Avenir Next Regular"/>
          <a:sym typeface="Avenir Next Regular"/>
        </a:defRPr>
      </a:lvl6pPr>
      <a:lvl7pPr marL="3911600" marR="0" indent="-558800" algn="l" defTabSz="2438400" rtl="0" latinLnBrk="0">
        <a:lnSpc>
          <a:spcPct val="100000"/>
        </a:lnSpc>
        <a:spcBef>
          <a:spcPts val="2400"/>
        </a:spcBef>
        <a:spcAft>
          <a:spcPts val="0"/>
        </a:spcAft>
        <a:buClr>
          <a:srgbClr val="000000"/>
        </a:buClr>
        <a:buSzPct val="100000"/>
        <a:buFontTx/>
        <a:buChar char="•"/>
        <a:tabLst/>
        <a:defRPr b="0" baseline="0" cap="none" i="0" spc="0" strike="noStrike" sz="4800" u="none">
          <a:solidFill>
            <a:srgbClr val="000000"/>
          </a:solidFill>
          <a:uFillTx/>
          <a:latin typeface="Avenir Next Regular"/>
          <a:ea typeface="Avenir Next Regular"/>
          <a:cs typeface="Avenir Next Regular"/>
          <a:sym typeface="Avenir Next Regular"/>
        </a:defRPr>
      </a:lvl7pPr>
      <a:lvl8pPr marL="4470400" marR="0" indent="-558800" algn="l" defTabSz="2438400" rtl="0" latinLnBrk="0">
        <a:lnSpc>
          <a:spcPct val="100000"/>
        </a:lnSpc>
        <a:spcBef>
          <a:spcPts val="2400"/>
        </a:spcBef>
        <a:spcAft>
          <a:spcPts val="0"/>
        </a:spcAft>
        <a:buClr>
          <a:srgbClr val="000000"/>
        </a:buClr>
        <a:buSzPct val="100000"/>
        <a:buFontTx/>
        <a:buChar char="•"/>
        <a:tabLst/>
        <a:defRPr b="0" baseline="0" cap="none" i="0" spc="0" strike="noStrike" sz="4800" u="none">
          <a:solidFill>
            <a:srgbClr val="000000"/>
          </a:solidFill>
          <a:uFillTx/>
          <a:latin typeface="Avenir Next Regular"/>
          <a:ea typeface="Avenir Next Regular"/>
          <a:cs typeface="Avenir Next Regular"/>
          <a:sym typeface="Avenir Next Regular"/>
        </a:defRPr>
      </a:lvl8pPr>
      <a:lvl9pPr marL="5029200" marR="0" indent="-558800" algn="l" defTabSz="2438400" rtl="0" latinLnBrk="0">
        <a:lnSpc>
          <a:spcPct val="100000"/>
        </a:lnSpc>
        <a:spcBef>
          <a:spcPts val="2400"/>
        </a:spcBef>
        <a:spcAft>
          <a:spcPts val="0"/>
        </a:spcAft>
        <a:buClr>
          <a:srgbClr val="000000"/>
        </a:buClr>
        <a:buSzPct val="100000"/>
        <a:buFontTx/>
        <a:buChar char="•"/>
        <a:tabLst/>
        <a:defRPr b="0" baseline="0" cap="none" i="0" spc="0" strike="noStrike" sz="4800" u="none">
          <a:solidFill>
            <a:srgbClr val="000000"/>
          </a:solidFill>
          <a:uFillTx/>
          <a:latin typeface="Avenir Next Regular"/>
          <a:ea typeface="Avenir Next Regular"/>
          <a:cs typeface="Avenir Next Regular"/>
          <a:sym typeface="Avenir Next Regular"/>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Avenir Next Regular"/>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Avenir Next Regular"/>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Avenir Next Regular"/>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Avenir Next Regular"/>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Avenir Next Regular"/>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Avenir Next Regular"/>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Avenir Next Regular"/>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Avenir Next Regular"/>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Avenir Next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7.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hall We Prompt Copyright over AI-generated Picture?"/>
          <p:cNvSpPr txBox="1"/>
          <p:nvPr>
            <p:ph type="ctrTitle"/>
          </p:nvPr>
        </p:nvSpPr>
        <p:spPr>
          <a:xfrm>
            <a:off x="1270000" y="1299086"/>
            <a:ext cx="21844000" cy="4663865"/>
          </a:xfrm>
          <a:prstGeom prst="rect">
            <a:avLst/>
          </a:prstGeom>
        </p:spPr>
        <p:txBody>
          <a:bodyPr/>
          <a:lstStyle/>
          <a:p>
            <a:pPr/>
            <a:r>
              <a:t>Shall We Prompt Copyright over AI-generated Picture?</a:t>
            </a:r>
          </a:p>
        </p:txBody>
      </p:sp>
      <p:sp>
        <p:nvSpPr>
          <p:cNvPr id="152" name="Dr. Tianxiang HE…"/>
          <p:cNvSpPr txBox="1"/>
          <p:nvPr>
            <p:ph type="subTitle" sz="half" idx="1"/>
          </p:nvPr>
        </p:nvSpPr>
        <p:spPr>
          <a:xfrm>
            <a:off x="1270000" y="7919857"/>
            <a:ext cx="21844000" cy="5152423"/>
          </a:xfrm>
          <a:prstGeom prst="rect">
            <a:avLst/>
          </a:prstGeom>
        </p:spPr>
        <p:txBody>
          <a:bodyPr/>
          <a:lstStyle/>
          <a:p>
            <a:pPr/>
            <a:r>
              <a:t>Dr. Tianxiang HE</a:t>
            </a:r>
          </a:p>
          <a:p>
            <a:pPr/>
            <a:r>
              <a:t>Associate Professor</a:t>
            </a:r>
          </a:p>
          <a:p>
            <a:pPr/>
            <a:r>
              <a:t>School of Law, City University of Hong Kong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Naruto et al v. David Slater"/>
          <p:cNvSpPr txBox="1"/>
          <p:nvPr>
            <p:ph type="title"/>
          </p:nvPr>
        </p:nvSpPr>
        <p:spPr>
          <a:xfrm>
            <a:off x="2582840" y="821134"/>
            <a:ext cx="9652001" cy="1549401"/>
          </a:xfrm>
          <a:prstGeom prst="rect">
            <a:avLst/>
          </a:prstGeom>
        </p:spPr>
        <p:txBody>
          <a:bodyPr/>
          <a:lstStyle>
            <a:lvl1pPr defTabSz="643889">
              <a:defRPr spc="-196" sz="6551"/>
            </a:lvl1pPr>
          </a:lstStyle>
          <a:p>
            <a:pPr/>
            <a:r>
              <a:t>Naruto et al v. David Slater</a:t>
            </a:r>
          </a:p>
        </p:txBody>
      </p:sp>
      <p:sp>
        <p:nvSpPr>
          <p:cNvPr id="187" name="Naruto et al v. David Slater…"/>
          <p:cNvSpPr txBox="1"/>
          <p:nvPr>
            <p:ph type="body" sz="half" idx="1"/>
          </p:nvPr>
        </p:nvSpPr>
        <p:spPr>
          <a:xfrm>
            <a:off x="1270000" y="2613007"/>
            <a:ext cx="12277681" cy="10086993"/>
          </a:xfrm>
          <a:prstGeom prst="rect">
            <a:avLst/>
          </a:prstGeom>
        </p:spPr>
        <p:txBody>
          <a:bodyPr/>
          <a:lstStyle/>
          <a:p>
            <a:pPr marL="391159" indent="-391159" defTabSz="1706879">
              <a:spcBef>
                <a:spcPts val="1600"/>
              </a:spcBef>
              <a:defRPr i="1" sz="3359"/>
            </a:pPr>
            <a:r>
              <a:t>Naruto et al v. David Slater</a:t>
            </a:r>
          </a:p>
          <a:p>
            <a:pPr lvl="1" marL="782319" indent="-391159" defTabSz="1706879">
              <a:spcBef>
                <a:spcPts val="1600"/>
              </a:spcBef>
              <a:defRPr sz="3359"/>
            </a:pPr>
            <a:r>
              <a:t>Mr Slater travelled to Sulawesi, Indonesia, and spent a week taking pictures of macaques</a:t>
            </a:r>
          </a:p>
          <a:p>
            <a:pPr lvl="1" marL="782319" indent="-391159" defTabSz="1706879">
              <a:spcBef>
                <a:spcPts val="1600"/>
              </a:spcBef>
              <a:defRPr sz="3359"/>
            </a:pPr>
            <a:r>
              <a:t>selfies taken by Celebes crested macaques using equipment belonging to the British nature photographer David Slater</a:t>
            </a:r>
          </a:p>
          <a:p>
            <a:pPr lvl="1" marL="782319" indent="-391159" defTabSz="1706879">
              <a:spcBef>
                <a:spcPts val="1600"/>
              </a:spcBef>
              <a:defRPr sz="3359"/>
            </a:pPr>
            <a:r>
              <a:t>The popularity of the pictures triggered legal action after Mr Slater asked Wikipedia to take down one of the pictures which it had published without his permission</a:t>
            </a:r>
          </a:p>
          <a:p>
            <a:pPr lvl="1" marL="782319" indent="-391159" defTabSz="1706879">
              <a:spcBef>
                <a:spcPts val="1600"/>
              </a:spcBef>
              <a:defRPr sz="3359"/>
            </a:pPr>
            <a:r>
              <a:t>Wikipedia refused, claiming the copyright belonged to the monkey. Then despite the US Copyright Office ruling that animals could not own copyright, an American charity, People for the Ethical Treatment of Animals (Peta), entered the fray. It sued Mr Slater in 2015, arguing that the copyright belonged to one of the macaques, Naruto.</a:t>
            </a:r>
          </a:p>
        </p:txBody>
      </p:sp>
      <p:pic>
        <p:nvPicPr>
          <p:cNvPr id="188" name="pasted-image.jpeg" descr="pasted-image.jpeg"/>
          <p:cNvPicPr>
            <a:picLocks noChangeAspect="1"/>
          </p:cNvPicPr>
          <p:nvPr/>
        </p:nvPicPr>
        <p:blipFill>
          <a:blip r:embed="rId2">
            <a:extLst/>
          </a:blip>
          <a:srcRect l="0" t="0" r="0" b="0"/>
          <a:stretch>
            <a:fillRect/>
          </a:stretch>
        </p:blipFill>
        <p:spPr>
          <a:xfrm>
            <a:off x="14322680" y="3302706"/>
            <a:ext cx="9148506" cy="5717817"/>
          </a:xfrm>
          <a:prstGeom prst="rect">
            <a:avLst/>
          </a:prstGeom>
          <a:ln w="12700">
            <a:miter lim="400000"/>
          </a:ln>
        </p:spPr>
      </p:pic>
      <p:pic>
        <p:nvPicPr>
          <p:cNvPr id="189" name="pasted-image.jpeg" descr="pasted-image.jpeg"/>
          <p:cNvPicPr>
            <a:picLocks noChangeAspect="1"/>
          </p:cNvPicPr>
          <p:nvPr/>
        </p:nvPicPr>
        <p:blipFill>
          <a:blip r:embed="rId3">
            <a:extLst/>
          </a:blip>
          <a:srcRect l="9405" t="0" r="9405" b="0"/>
          <a:stretch>
            <a:fillRect/>
          </a:stretch>
        </p:blipFill>
        <p:spPr>
          <a:xfrm>
            <a:off x="18142721" y="9140740"/>
            <a:ext cx="5334001" cy="369550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Copyright Registration Guidance: Works Containing Material Generated by Artificial Intelligence, 2023.3.16"/>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652145">
              <a:defRPr sz="3476"/>
            </a:lvl1pPr>
          </a:lstStyle>
          <a:p>
            <a:pPr/>
            <a:r>
              <a:t>Copyright Registration Guidance: Works Containing Material Generated by Artificial Intelligence, 2023.3.16</a:t>
            </a:r>
          </a:p>
        </p:txBody>
      </p:sp>
      <p:sp>
        <p:nvSpPr>
          <p:cNvPr id="192" name="“When an AI technology determines the expressive elements of its output, the generated material is not the product of human authorship. As a result, that material is not protected by copyright and must be disclaimed in a registration application.”"/>
          <p:cNvSpPr txBox="1"/>
          <p:nvPr>
            <p:ph type="body" sz="half" idx="1"/>
          </p:nvPr>
        </p:nvSpPr>
        <p:spPr>
          <a:prstGeom prst="rect">
            <a:avLst/>
          </a:prstGeom>
        </p:spPr>
        <p:txBody>
          <a:bodyPr/>
          <a:lstStyle>
            <a:lvl1pPr defTabSz="1633727">
              <a:defRPr spc="-112" sz="5628"/>
            </a:lvl1pPr>
          </a:lstStyle>
          <a:p>
            <a:pPr/>
            <a:r>
              <a:t>“When an AI technology determines the expressive elements of its output, the generated material is not the product of human authorship. As a result, that material is not protected by copyright and must be disclaimed in a registration application.”</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Creative connection: human agency?"/>
          <p:cNvSpPr txBox="1"/>
          <p:nvPr>
            <p:ph type="title"/>
          </p:nvPr>
        </p:nvSpPr>
        <p:spPr>
          <a:prstGeom prst="rect">
            <a:avLst/>
          </a:prstGeom>
        </p:spPr>
        <p:txBody>
          <a:bodyPr/>
          <a:lstStyle>
            <a:lvl1pPr>
              <a:defRPr>
                <a:gradFill flip="none" rotWithShape="1">
                  <a:gsLst>
                    <a:gs pos="0">
                      <a:srgbClr val="FF00D8"/>
                    </a:gs>
                    <a:gs pos="100000">
                      <a:srgbClr val="FF542E"/>
                    </a:gs>
                  </a:gsLst>
                  <a:lin ang="3960000" scaled="0"/>
                </a:gradFill>
              </a:defRPr>
            </a:lvl1pPr>
          </a:lstStyle>
          <a:p>
            <a:pPr/>
            <a:r>
              <a:t>Creative connection: human agency?</a:t>
            </a:r>
          </a:p>
        </p:txBody>
      </p:sp>
      <p:sp>
        <p:nvSpPr>
          <p:cNvPr id="195" name="There has to be a creative connection: whether they are developers or operators, if the main content is generated by AI, as the US Copyright Office says, the humans involved haven't made substantial contributions.…"/>
          <p:cNvSpPr txBox="1"/>
          <p:nvPr>
            <p:ph type="body" idx="1"/>
          </p:nvPr>
        </p:nvSpPr>
        <p:spPr>
          <a:xfrm>
            <a:off x="1270000" y="2594319"/>
            <a:ext cx="21844000" cy="10283927"/>
          </a:xfrm>
          <a:prstGeom prst="rect">
            <a:avLst/>
          </a:prstGeom>
        </p:spPr>
        <p:txBody>
          <a:bodyPr/>
          <a:lstStyle/>
          <a:p>
            <a:pPr/>
            <a:r>
              <a:t>There has to be a </a:t>
            </a:r>
            <a:r>
              <a:rPr b="1"/>
              <a:t>creative connection</a:t>
            </a:r>
            <a:r>
              <a:t>: whether they are developers or operators, if the main content is generated by AI, as the US Copyright Office says, the humans involved haven't made substantial contributions.</a:t>
            </a:r>
          </a:p>
          <a:p>
            <a:pPr lvl="1"/>
            <a:r>
              <a:t>Exception: The work is mostly completed, and the author only polishes it with AI, or the author improves upon the AI-generated content, for their self-created parts of course there is copyright protection.</a:t>
            </a:r>
          </a:p>
          <a:p>
            <a:pPr/>
            <a:r>
              <a:t>Writing prompts, this degree of labor input, may not even reach the “sweat of the brow” standard, it is too indirect. Most importantly, prompts are akin to thoughts/ideas, and the content generated often comes unexpectedly to the inputter.</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China's First Case on Copyrightability of AI-Generated Picture1.png" descr="China's First Case on Copyrightability of AI-Generated Picture1.png"/>
          <p:cNvPicPr>
            <a:picLocks noChangeAspect="1"/>
          </p:cNvPicPr>
          <p:nvPr>
            <p:ph type="pic" idx="21"/>
          </p:nvPr>
        </p:nvPicPr>
        <p:blipFill>
          <a:blip r:embed="rId2">
            <a:extLst/>
          </a:blip>
          <a:srcRect l="0" t="0" r="0" b="0"/>
          <a:stretch>
            <a:fillRect/>
          </a:stretch>
        </p:blipFill>
        <p:spPr>
          <a:xfrm>
            <a:off x="15335653" y="0"/>
            <a:ext cx="9029260" cy="13716000"/>
          </a:xfrm>
          <a:prstGeom prst="rect">
            <a:avLst/>
          </a:prstGeom>
        </p:spPr>
      </p:pic>
      <p:sp>
        <p:nvSpPr>
          <p:cNvPr id="198" name="The StableDiffusion Case"/>
          <p:cNvSpPr txBox="1"/>
          <p:nvPr>
            <p:ph type="title"/>
          </p:nvPr>
        </p:nvSpPr>
        <p:spPr>
          <a:xfrm>
            <a:off x="1270000" y="838200"/>
            <a:ext cx="13025097" cy="1549400"/>
          </a:xfrm>
          <a:prstGeom prst="rect">
            <a:avLst/>
          </a:prstGeom>
        </p:spPr>
        <p:txBody>
          <a:bodyPr/>
          <a:lstStyle>
            <a:lvl1pPr defTabSz="817244">
              <a:defRPr spc="-249" sz="8316"/>
            </a:lvl1pPr>
          </a:lstStyle>
          <a:p>
            <a:pPr/>
            <a:r>
              <a:t>The StableDiffusion Case</a:t>
            </a:r>
          </a:p>
        </p:txBody>
      </p:sp>
      <p:sp>
        <p:nvSpPr>
          <p:cNvPr id="199" name="On February 24, 2023, Plaintiff generated a few pictures using Stable Diffusion, a U.S.-based text-to-picture artificial intelligence service. He labelled one of such pictures as “Spring Breeze Brings Tenderness—AI generated picture” (春风送来了温柔) and posted"/>
          <p:cNvSpPr txBox="1"/>
          <p:nvPr>
            <p:ph type="body" sz="half" idx="1"/>
          </p:nvPr>
        </p:nvSpPr>
        <p:spPr>
          <a:xfrm>
            <a:off x="1270000" y="2666381"/>
            <a:ext cx="13025097" cy="10033619"/>
          </a:xfrm>
          <a:prstGeom prst="rect">
            <a:avLst/>
          </a:prstGeom>
        </p:spPr>
        <p:txBody>
          <a:bodyPr/>
          <a:lstStyle/>
          <a:p>
            <a:pPr marL="419100" indent="-419100" defTabSz="1828800">
              <a:spcBef>
                <a:spcPts val="1800"/>
              </a:spcBef>
              <a:defRPr sz="3600"/>
            </a:pPr>
            <a:r>
              <a:t>On February 24, 2023, Plaintiff generated a few pictures using Stable Diffusion, a U.S.-based text-to-picture artificial intelligence service. He labelled one of such pictures as “Spring Breeze Brings Tenderness—AI generated picture” (春风送来了温柔) and posted it on a popular Chinese social media platform “Little Red Book” (小红书). </a:t>
            </a:r>
          </a:p>
          <a:p>
            <a:pPr marL="419100" indent="-419100" defTabSz="1828800">
              <a:spcBef>
                <a:spcPts val="1800"/>
              </a:spcBef>
              <a:defRPr sz="3600"/>
            </a:pPr>
            <a:r>
              <a:t>Defendant, a Chinese blogger, then published an article titled “Love in March, Among Peach Blossoms” (三月的爱情,在桃花里), using Plaintiff’s AI-generated picture “Spring Breeze Brings Tenderness” as an illustration in her article, but removing Plaintiff’s user ID and the watermark of Little Red Book from the picture. </a:t>
            </a:r>
          </a:p>
          <a:p>
            <a:pPr marL="419100" indent="-419100" defTabSz="1828800">
              <a:spcBef>
                <a:spcPts val="1800"/>
              </a:spcBef>
              <a:defRPr sz="3600"/>
            </a:pPr>
            <a:r>
              <a:t>Plaintiff soon sued Defendant for copyright infringement, including violating his right of authorship and the right of dissemination via the internet.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Ruling"/>
          <p:cNvSpPr txBox="1"/>
          <p:nvPr>
            <p:ph type="title"/>
          </p:nvPr>
        </p:nvSpPr>
        <p:spPr>
          <a:prstGeom prst="rect">
            <a:avLst/>
          </a:prstGeom>
        </p:spPr>
        <p:txBody>
          <a:bodyPr/>
          <a:lstStyle>
            <a:lvl1pPr>
              <a:defRPr>
                <a:gradFill flip="none" rotWithShape="1">
                  <a:gsLst>
                    <a:gs pos="0">
                      <a:srgbClr val="FF00D8"/>
                    </a:gs>
                    <a:gs pos="100000">
                      <a:srgbClr val="FF542E"/>
                    </a:gs>
                  </a:gsLst>
                  <a:lin ang="3960000" scaled="0"/>
                </a:gradFill>
              </a:defRPr>
            </a:lvl1pPr>
          </a:lstStyle>
          <a:p>
            <a:pPr/>
            <a:r>
              <a:t>Ruling</a:t>
            </a:r>
          </a:p>
        </p:txBody>
      </p:sp>
      <p:sp>
        <p:nvSpPr>
          <p:cNvPr id="202" name="With regard to the criteria of “intellectual creations”, the court held that a (copyrightable) work should reflect the intellectual input/contributions of human beings.…"/>
          <p:cNvSpPr txBox="1"/>
          <p:nvPr>
            <p:ph type="body" idx="1"/>
          </p:nvPr>
        </p:nvSpPr>
        <p:spPr>
          <a:xfrm>
            <a:off x="1270000" y="2705658"/>
            <a:ext cx="17392579" cy="9994342"/>
          </a:xfrm>
          <a:prstGeom prst="rect">
            <a:avLst/>
          </a:prstGeom>
        </p:spPr>
        <p:txBody>
          <a:bodyPr/>
          <a:lstStyle/>
          <a:p>
            <a:pPr marL="424687" indent="-424687" defTabSz="1853183">
              <a:spcBef>
                <a:spcPts val="1800"/>
              </a:spcBef>
              <a:defRPr sz="3648"/>
            </a:pPr>
            <a:r>
              <a:t>With regard to the criteria of “intellectual creations”, the court held that a (copyrightable) work should reflect the intellectual input/contributions of human beings. </a:t>
            </a:r>
          </a:p>
          <a:p>
            <a:pPr marL="424687" indent="-424687" defTabSz="1853183">
              <a:spcBef>
                <a:spcPts val="1800"/>
              </a:spcBef>
              <a:defRPr sz="3648"/>
            </a:pPr>
            <a:r>
              <a:t>For the ‘intellectual achievement’ part, the BIC observed that from the plaintiff's conceptualization stage to the final selection of the image, the process involved significant intellectual input. This encompasses designing the female character’s presentation, selecting, and arranging prompt words, setting parameters, and choosing the final image that meets the expectations. The image thus mirrors the plaintiff’s intellectual investment and qualifies as an ‘intellectual achievement.’</a:t>
            </a:r>
          </a:p>
          <a:p>
            <a:pPr marL="424687" indent="-424687" defTabSz="1853183">
              <a:spcBef>
                <a:spcPts val="1800"/>
              </a:spcBef>
              <a:defRPr sz="3648"/>
            </a:pPr>
            <a:r>
              <a:t>However, the US Copyright Office indicated in the Zarya of the Dawn case that ‘[b]ecause of the significant distance between what a user may direct Midjourney to create and the visual material Midjourney actually produces, Midjourney users lack sufficient control over generated images to be treated as the “master mind” behind them.’</a:t>
            </a:r>
          </a:p>
        </p:txBody>
      </p:sp>
      <p:pic>
        <p:nvPicPr>
          <p:cNvPr id="203" name="下载.jpeg" descr="下载.jpeg"/>
          <p:cNvPicPr>
            <a:picLocks noChangeAspect="1"/>
          </p:cNvPicPr>
          <p:nvPr/>
        </p:nvPicPr>
        <p:blipFill>
          <a:blip r:embed="rId2">
            <a:extLst/>
          </a:blip>
          <a:stretch>
            <a:fillRect/>
          </a:stretch>
        </p:blipFill>
        <p:spPr>
          <a:xfrm>
            <a:off x="19084171" y="4774403"/>
            <a:ext cx="4547673" cy="5856852"/>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Ruling"/>
          <p:cNvSpPr txBox="1"/>
          <p:nvPr>
            <p:ph type="title"/>
          </p:nvPr>
        </p:nvSpPr>
        <p:spPr>
          <a:prstGeom prst="rect">
            <a:avLst/>
          </a:prstGeom>
        </p:spPr>
        <p:txBody>
          <a:bodyPr/>
          <a:lstStyle>
            <a:lvl1pPr>
              <a:defRPr>
                <a:gradFill flip="none" rotWithShape="1">
                  <a:gsLst>
                    <a:gs pos="0">
                      <a:srgbClr val="FF00D8"/>
                    </a:gs>
                    <a:gs pos="100000">
                      <a:srgbClr val="FF542E"/>
                    </a:gs>
                  </a:gsLst>
                  <a:lin ang="3960000" scaled="0"/>
                </a:gradFill>
              </a:defRPr>
            </a:lvl1pPr>
          </a:lstStyle>
          <a:p>
            <a:pPr/>
            <a:r>
              <a:t>Ruling</a:t>
            </a:r>
          </a:p>
        </p:txBody>
      </p:sp>
      <p:sp>
        <p:nvSpPr>
          <p:cNvPr id="206" name="With regard to the criteria of “originality”, the Beijing court held that a copyrightable work should be independently created by its author and reflect the author’s personalized expressions.…"/>
          <p:cNvSpPr txBox="1"/>
          <p:nvPr>
            <p:ph type="body" idx="1"/>
          </p:nvPr>
        </p:nvSpPr>
        <p:spPr>
          <a:xfrm>
            <a:off x="1270000" y="2705658"/>
            <a:ext cx="21844000" cy="9994342"/>
          </a:xfrm>
          <a:prstGeom prst="rect">
            <a:avLst/>
          </a:prstGeom>
        </p:spPr>
        <p:txBody>
          <a:bodyPr/>
          <a:lstStyle/>
          <a:p>
            <a:pPr marL="463804" indent="-463804" defTabSz="2023872">
              <a:spcBef>
                <a:spcPts val="1900"/>
              </a:spcBef>
              <a:defRPr sz="3984"/>
            </a:pPr>
            <a:r>
              <a:t>With regard to the criteria of “originality”, the Beijing court held that a copyrightable work should be </a:t>
            </a:r>
            <a:r>
              <a:rPr b="1"/>
              <a:t>independently</a:t>
            </a:r>
            <a:r>
              <a:t> created by its author and reflect the author’s </a:t>
            </a:r>
            <a:r>
              <a:rPr b="1"/>
              <a:t>personalized</a:t>
            </a:r>
            <a:r>
              <a:t> expressions. </a:t>
            </a:r>
          </a:p>
          <a:p>
            <a:pPr marL="463804" indent="-463804" defTabSz="2023872">
              <a:spcBef>
                <a:spcPts val="1900"/>
              </a:spcBef>
              <a:defRPr sz="3984"/>
            </a:pPr>
            <a:r>
              <a:t>The BIC first recognized that ‘the plaintiff did not personally draw the specific lines, nor did they instruct the Stable Diffusion model with 100% clarity on how to draw these specific lines and colours’ and ‘it can be said that the lines and colours that constitute the involved picture were essentially “drawn” by the Stable Diffusion model,’ which is ‘significantly different from the traditional method of using paintbrushes or graphic design software for drawing’</a:t>
            </a:r>
          </a:p>
          <a:p>
            <a:pPr marL="463804" indent="-463804" defTabSz="2023872">
              <a:spcBef>
                <a:spcPts val="1900"/>
              </a:spcBef>
              <a:defRPr sz="3984"/>
            </a:pPr>
            <a:r>
              <a:t>but it nevertheless provided that ‘after obtaining the first picture by inputting prompt words and setting relevant parameters, the plaintiff continued to add prompt words and modify parameters, constantly adjusting and correcting until they obtained the picture in question. This process of adjustment and correction also reflects the plaintiff’s aesthetic choices and personal judgments.’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Copyright Registration Guidance: Works Containing Material Generated by Artificial Intelligence, 2023.3.16"/>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652145">
              <a:defRPr sz="3476"/>
            </a:lvl1pPr>
          </a:lstStyle>
          <a:p>
            <a:pPr/>
            <a:r>
              <a:t>Copyright Registration Guidance: Works Containing Material Generated by Artificial Intelligence, 2023.3.16</a:t>
            </a:r>
          </a:p>
        </p:txBody>
      </p:sp>
      <p:sp>
        <p:nvSpPr>
          <p:cNvPr id="209" name="‘when an AI technology receives solely a prompt from a human and produces complex written, visual, or musical works in response, the “traditional elements of authorship” are determined and executed by the technology—not the human user.’"/>
          <p:cNvSpPr txBox="1"/>
          <p:nvPr>
            <p:ph type="body" sz="half" idx="1"/>
          </p:nvPr>
        </p:nvSpPr>
        <p:spPr>
          <a:prstGeom prst="rect">
            <a:avLst/>
          </a:prstGeom>
        </p:spPr>
        <p:txBody>
          <a:bodyPr/>
          <a:lstStyle>
            <a:lvl1pPr defTabSz="1633727">
              <a:defRPr spc="-112" sz="5628"/>
            </a:lvl1pPr>
          </a:lstStyle>
          <a:p>
            <a:pPr/>
            <a:r>
              <a:t>‘when an AI technology receives solely a prompt from a human and produces complex written, visual, or musical works in response, the “traditional elements of authorship” are determined and executed by the technology—not the human user.’</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The BIC used two examples to support its ruling, with the first being the camera. The second is commissioned work…"/>
          <p:cNvSpPr txBox="1"/>
          <p:nvPr>
            <p:ph type="body" sz="half" idx="1"/>
          </p:nvPr>
        </p:nvSpPr>
        <p:spPr>
          <a:xfrm>
            <a:off x="1270000" y="4335720"/>
            <a:ext cx="21844000" cy="5044560"/>
          </a:xfrm>
          <a:prstGeom prst="rect">
            <a:avLst/>
          </a:prstGeom>
        </p:spPr>
        <p:txBody>
          <a:bodyPr/>
          <a:lstStyle/>
          <a:p>
            <a:pPr defTabSz="1633727">
              <a:defRPr spc="-168" sz="5628"/>
            </a:pPr>
            <a:r>
              <a:t>The BIC used two examples to support its ruling, with the first being the </a:t>
            </a:r>
            <a:r>
              <a:rPr b="1">
                <a:latin typeface="Avenir Next Regular"/>
                <a:ea typeface="Avenir Next Regular"/>
                <a:cs typeface="Avenir Next Regular"/>
                <a:sym typeface="Avenir Next Regular"/>
              </a:rPr>
              <a:t>camera</a:t>
            </a:r>
            <a:r>
              <a:t>. The second is </a:t>
            </a:r>
            <a:r>
              <a:rPr b="1">
                <a:latin typeface="Avenir Next Regular"/>
                <a:ea typeface="Avenir Next Regular"/>
                <a:cs typeface="Avenir Next Regular"/>
                <a:sym typeface="Avenir Next Regular"/>
              </a:rPr>
              <a:t>commissioned work</a:t>
            </a:r>
            <a:endParaRPr b="1">
              <a:latin typeface="Avenir Next Regular"/>
              <a:ea typeface="Avenir Next Regular"/>
              <a:cs typeface="Avenir Next Regular"/>
              <a:sym typeface="Avenir Next Regular"/>
            </a:endParaRPr>
          </a:p>
          <a:p>
            <a:pPr defTabSz="1633727">
              <a:defRPr spc="-168" sz="5628"/>
            </a:pPr>
            <a:endParaRPr b="1">
              <a:latin typeface="Avenir Next Regular"/>
              <a:ea typeface="Avenir Next Regular"/>
              <a:cs typeface="Avenir Next Regular"/>
              <a:sym typeface="Avenir Next Regular"/>
            </a:endParaRPr>
          </a:p>
          <a:p>
            <a:pPr defTabSz="1633727">
              <a:defRPr spc="-168" sz="5628"/>
            </a:pPr>
            <a:r>
              <a:rPr b="1">
                <a:latin typeface="Avenir Next Regular"/>
                <a:ea typeface="Avenir Next Regular"/>
                <a:cs typeface="Avenir Next Regular"/>
                <a:sym typeface="Avenir Next Regular"/>
              </a:rPr>
              <a:t>The underlying argument is that ‘the development of technology is a process of gradually outsourcing human tasks to machines.’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Camera v AI: creative tools?"/>
          <p:cNvSpPr txBox="1"/>
          <p:nvPr>
            <p:ph type="title"/>
          </p:nvPr>
        </p:nvSpPr>
        <p:spPr>
          <a:prstGeom prst="rect">
            <a:avLst/>
          </a:prstGeom>
        </p:spPr>
        <p:txBody>
          <a:bodyPr/>
          <a:lstStyle>
            <a:lvl1pPr>
              <a:defRPr>
                <a:gradFill flip="none" rotWithShape="1">
                  <a:gsLst>
                    <a:gs pos="0">
                      <a:srgbClr val="FF00D8"/>
                    </a:gs>
                    <a:gs pos="100000">
                      <a:srgbClr val="FF542E"/>
                    </a:gs>
                  </a:gsLst>
                  <a:lin ang="3960000" scaled="0"/>
                </a:gradFill>
              </a:defRPr>
            </a:lvl1pPr>
          </a:lstStyle>
          <a:p>
            <a:pPr/>
            <a:r>
              <a:t>Camera v AI: creative tools?</a:t>
            </a:r>
          </a:p>
        </p:txBody>
      </p:sp>
      <p:sp>
        <p:nvSpPr>
          <p:cNvPr id="214" name="Camera is not a good example to argue that reduced labour due to technological advancement guarantees copyright protection: if the labour is not enough, it will not be protected.…"/>
          <p:cNvSpPr txBox="1"/>
          <p:nvPr>
            <p:ph type="body" idx="1"/>
          </p:nvPr>
        </p:nvSpPr>
        <p:spPr>
          <a:xfrm>
            <a:off x="1270000" y="2705658"/>
            <a:ext cx="21844000" cy="9994342"/>
          </a:xfrm>
          <a:prstGeom prst="rect">
            <a:avLst/>
          </a:prstGeom>
        </p:spPr>
        <p:txBody>
          <a:bodyPr/>
          <a:lstStyle/>
          <a:p>
            <a:pPr/>
            <a:r>
              <a:t>Camera is not a good example to argue that reduced labour due to technological advancement guarantees copyright protection: if the labour is not enough, it will not be protected.</a:t>
            </a:r>
          </a:p>
          <a:p>
            <a:pPr/>
            <a:r>
              <a:t>There is a fundamental difference between selecting materials and elements versus selecting final outcomes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Commissioned work?"/>
          <p:cNvSpPr txBox="1"/>
          <p:nvPr>
            <p:ph type="title"/>
          </p:nvPr>
        </p:nvSpPr>
        <p:spPr>
          <a:prstGeom prst="rect">
            <a:avLst/>
          </a:prstGeom>
        </p:spPr>
        <p:txBody>
          <a:bodyPr/>
          <a:lstStyle>
            <a:lvl1pPr>
              <a:defRPr>
                <a:gradFill flip="none" rotWithShape="1">
                  <a:gsLst>
                    <a:gs pos="0">
                      <a:srgbClr val="FF00D8"/>
                    </a:gs>
                    <a:gs pos="100000">
                      <a:srgbClr val="FF542E"/>
                    </a:gs>
                  </a:gsLst>
                  <a:lin ang="3960000" scaled="0"/>
                </a:gradFill>
              </a:defRPr>
            </a:lvl1pPr>
          </a:lstStyle>
          <a:p>
            <a:pPr/>
            <a:r>
              <a:t>Commissioned work?</a:t>
            </a:r>
          </a:p>
        </p:txBody>
      </p:sp>
      <p:sp>
        <p:nvSpPr>
          <p:cNvPr id="217" name="in the Zarya of the Dawn case, the US Copyright Office opined that ‘[i]f Ms. Kashtanova had commissioned a visual artist to produce an image’ and ‘the author would be the visual artist who received those instructions and determined how best to express th"/>
          <p:cNvSpPr txBox="1"/>
          <p:nvPr>
            <p:ph type="body" idx="1"/>
          </p:nvPr>
        </p:nvSpPr>
        <p:spPr>
          <a:xfrm>
            <a:off x="1270000" y="2705658"/>
            <a:ext cx="21844000" cy="9994342"/>
          </a:xfrm>
          <a:prstGeom prst="rect">
            <a:avLst/>
          </a:prstGeom>
        </p:spPr>
        <p:txBody>
          <a:bodyPr/>
          <a:lstStyle/>
          <a:p>
            <a:pPr marL="519684" indent="-519684" defTabSz="2267711">
              <a:spcBef>
                <a:spcPts val="2200"/>
              </a:spcBef>
              <a:defRPr sz="4464"/>
            </a:pPr>
            <a:r>
              <a:t>in the Zarya of the Dawn case, the US Copyright Office opined that ‘[i]f Ms. Kashtanova had commissioned a visual artist to produce an image’ and ‘the author would be the visual artist who received those instructions and determined how best to express them.’</a:t>
            </a:r>
          </a:p>
          <a:p>
            <a:pPr marL="519684" indent="-519684" defTabSz="2267711">
              <a:spcBef>
                <a:spcPts val="2200"/>
              </a:spcBef>
              <a:defRPr sz="4464"/>
            </a:pPr>
            <a:r>
              <a:t>This logic holds only if the commissioned party (the assignee) is a human author capable of holding copyright. If there is no copyright protection in the first place, then there is nothing to share if we cannot recognize the AI application’s ‘creativity’.</a:t>
            </a:r>
          </a:p>
          <a:p>
            <a:pPr marL="519684" indent="-519684" defTabSz="2267711">
              <a:spcBef>
                <a:spcPts val="2200"/>
              </a:spcBef>
              <a:defRPr sz="4464"/>
            </a:pPr>
            <a:r>
              <a:t>Just like the example provided by the US Copyright Office, ‘if Ms. Kashtanova were to enter those terms into an image </a:t>
            </a:r>
            <a:r>
              <a:rPr b="1"/>
              <a:t>search engine</a:t>
            </a:r>
            <a:r>
              <a:t>, she could not claim the images returned in response to her search were “authored” by her, no matter how similar they were to her artistic vision.’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 Tianxiang H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792479">
              <a:defRPr sz="4224"/>
            </a:lvl1pPr>
          </a:lstStyle>
          <a:p>
            <a:pPr/>
            <a:r>
              <a:t>- Tianxiang He</a:t>
            </a:r>
          </a:p>
        </p:txBody>
      </p:sp>
      <p:sp>
        <p:nvSpPr>
          <p:cNvPr id="155" name="“Humans will be replaced, if we are discussing the efficiency of information distribution. But, where the ‘information’ came from and what kind of information we want to distribute? That is the question.”"/>
          <p:cNvSpPr txBox="1"/>
          <p:nvPr>
            <p:ph type="body" sz="half" idx="1"/>
          </p:nvPr>
        </p:nvSpPr>
        <p:spPr>
          <a:prstGeom prst="rect">
            <a:avLst/>
          </a:prstGeom>
        </p:spPr>
        <p:txBody>
          <a:bodyPr/>
          <a:lstStyle>
            <a:lvl1pPr defTabSz="1633727">
              <a:defRPr spc="-112" sz="5628"/>
            </a:lvl1pPr>
          </a:lstStyle>
          <a:p>
            <a:pPr/>
            <a:r>
              <a:t>“Humans will be replaced, if we are discussing the efficiency of information distribution. But, where the ‘information’ came from and what kind of information we want to distribute? That is the question.”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The aim of copyright: impact revisited?"/>
          <p:cNvSpPr txBox="1"/>
          <p:nvPr>
            <p:ph type="title"/>
          </p:nvPr>
        </p:nvSpPr>
        <p:spPr>
          <a:prstGeom prst="rect">
            <a:avLst/>
          </a:prstGeom>
        </p:spPr>
        <p:txBody>
          <a:bodyPr/>
          <a:lstStyle>
            <a:lvl1pPr>
              <a:defRPr>
                <a:gradFill flip="none" rotWithShape="1">
                  <a:gsLst>
                    <a:gs pos="0">
                      <a:srgbClr val="FF00D8"/>
                    </a:gs>
                    <a:gs pos="100000">
                      <a:srgbClr val="FF542E"/>
                    </a:gs>
                  </a:gsLst>
                  <a:lin ang="3960000" scaled="0"/>
                </a:gradFill>
              </a:defRPr>
            </a:lvl1pPr>
          </a:lstStyle>
          <a:p>
            <a:pPr/>
            <a:r>
              <a:t>The aim of copyright: impact revisited?</a:t>
            </a:r>
          </a:p>
        </p:txBody>
      </p:sp>
      <p:sp>
        <p:nvSpPr>
          <p:cNvPr id="220" name="It is true that as technology advances and tools become more intelligent, the need for human input decreases.…"/>
          <p:cNvSpPr txBox="1"/>
          <p:nvPr>
            <p:ph type="body" idx="1"/>
          </p:nvPr>
        </p:nvSpPr>
        <p:spPr>
          <a:xfrm>
            <a:off x="1270000" y="2705658"/>
            <a:ext cx="21844000" cy="9994342"/>
          </a:xfrm>
          <a:prstGeom prst="rect">
            <a:avLst/>
          </a:prstGeom>
        </p:spPr>
        <p:txBody>
          <a:bodyPr/>
          <a:lstStyle/>
          <a:p>
            <a:pPr/>
            <a:r>
              <a:t>It is </a:t>
            </a:r>
            <a:r>
              <a:rPr b="1"/>
              <a:t>true</a:t>
            </a:r>
            <a:r>
              <a:t> that as technology advances and tools become more intelligent, the need for human input decreases.</a:t>
            </a:r>
          </a:p>
          <a:p>
            <a:pPr/>
            <a:r>
              <a:t> The BIC: “by granting user copyright over AI-assisted content, we can encourage creativity and further promote the development of AI technology.”</a:t>
            </a:r>
          </a:p>
          <a:p>
            <a:pPr/>
            <a:r>
              <a:t>However, it is not proper for courts to make such a conclusion without a thorough discussion about the potential impacts.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Can we recognize it?"/>
          <p:cNvSpPr txBox="1"/>
          <p:nvPr>
            <p:ph type="title"/>
          </p:nvPr>
        </p:nvSpPr>
        <p:spPr>
          <a:prstGeom prst="rect">
            <a:avLst/>
          </a:prstGeom>
        </p:spPr>
        <p:txBody>
          <a:bodyPr/>
          <a:lstStyle>
            <a:lvl1pPr>
              <a:defRPr>
                <a:gradFill flip="none" rotWithShape="1">
                  <a:gsLst>
                    <a:gs pos="0">
                      <a:srgbClr val="FF00D8"/>
                    </a:gs>
                    <a:gs pos="100000">
                      <a:srgbClr val="FF542E"/>
                    </a:gs>
                  </a:gsLst>
                  <a:lin ang="3960000" scaled="0"/>
                </a:gradFill>
              </a:defRPr>
            </a:lvl1pPr>
          </a:lstStyle>
          <a:p>
            <a:pPr/>
            <a:r>
              <a:t>Can we recognize it?</a:t>
            </a:r>
          </a:p>
        </p:txBody>
      </p:sp>
      <p:sp>
        <p:nvSpPr>
          <p:cNvPr id="223" name="Edward Lee: such an approach (rigid interpretation of authorship and the creative process, which he describes as a linear progression from conception to production, without considering iterations or interactions between these stages) restricts us to the "/>
          <p:cNvSpPr txBox="1"/>
          <p:nvPr>
            <p:ph type="body" idx="1"/>
          </p:nvPr>
        </p:nvSpPr>
        <p:spPr>
          <a:xfrm>
            <a:off x="1270000" y="2705658"/>
            <a:ext cx="21844000" cy="9994342"/>
          </a:xfrm>
          <a:prstGeom prst="rect">
            <a:avLst/>
          </a:prstGeom>
        </p:spPr>
        <p:txBody>
          <a:bodyPr/>
          <a:lstStyle/>
          <a:p>
            <a:pPr marL="519684" indent="-519684" defTabSz="2267711">
              <a:spcBef>
                <a:spcPts val="2200"/>
              </a:spcBef>
              <a:defRPr sz="4464"/>
            </a:pPr>
            <a:r>
              <a:rPr b="1"/>
              <a:t>Edward Lee</a:t>
            </a:r>
            <a:r>
              <a:t>: such an approach (rigid interpretation of authorship and the creative process, which he describes as a linear progression from conception to production, without considering iterations or interactions between these stages) restricts us to the current state of affairs and overlooks the evolution of human creativity.</a:t>
            </a:r>
          </a:p>
          <a:p>
            <a:pPr marL="519684" indent="-519684" defTabSz="2267711">
              <a:spcBef>
                <a:spcPts val="2200"/>
              </a:spcBef>
              <a:defRPr sz="4464"/>
            </a:pPr>
            <a:r>
              <a:t>His critique, originally targeting the US Copyright Office’s potential misinterpretation of the copyright clause, which ‘conflicts with the liberal construction of the “Writings” of “Authors” in the Copyright Clause and ignores its overriding objective to promote progress in the United States by incentivizing creators to create and disseminate their works to the public,’ resonates with similar concerns about the aims of the CLC.</a:t>
            </a:r>
          </a:p>
          <a:p>
            <a:pPr marL="519684" indent="-519684" defTabSz="2267711">
              <a:spcBef>
                <a:spcPts val="2200"/>
              </a:spcBef>
              <a:defRPr sz="4464"/>
            </a:pPr>
            <a:r>
              <a:t> (</a:t>
            </a:r>
            <a:r>
              <a:rPr i="1"/>
              <a:t>Prompting Progress: Authorship in the Age of AI</a:t>
            </a:r>
            <a:r>
              <a:t>, 2024)</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The transition of creative patterns"/>
          <p:cNvSpPr txBox="1"/>
          <p:nvPr>
            <p:ph type="title"/>
          </p:nvPr>
        </p:nvSpPr>
        <p:spPr>
          <a:prstGeom prst="rect">
            <a:avLst/>
          </a:prstGeom>
        </p:spPr>
        <p:txBody>
          <a:bodyPr/>
          <a:lstStyle>
            <a:lvl1pPr>
              <a:defRPr>
                <a:gradFill flip="none" rotWithShape="1">
                  <a:gsLst>
                    <a:gs pos="0">
                      <a:srgbClr val="FF00D8"/>
                    </a:gs>
                    <a:gs pos="100000">
                      <a:srgbClr val="FF542E"/>
                    </a:gs>
                  </a:gsLst>
                  <a:lin ang="3960000" scaled="0"/>
                </a:gradFill>
              </a:defRPr>
            </a:lvl1pPr>
          </a:lstStyle>
          <a:p>
            <a:pPr/>
            <a:r>
              <a:t>The transition of creative patterns</a:t>
            </a:r>
          </a:p>
        </p:txBody>
      </p:sp>
      <p:sp>
        <p:nvSpPr>
          <p:cNvPr id="226" name="From a traditional creative mode of generating content through a relatively long creation time period, by determining a theme and making artistic choices at different times, to a new creative mode of determining a theme, generating a large amount of cont"/>
          <p:cNvSpPr txBox="1"/>
          <p:nvPr>
            <p:ph type="body" idx="1"/>
          </p:nvPr>
        </p:nvSpPr>
        <p:spPr>
          <a:xfrm>
            <a:off x="1270000" y="2670912"/>
            <a:ext cx="21844000" cy="10029088"/>
          </a:xfrm>
          <a:prstGeom prst="rect">
            <a:avLst/>
          </a:prstGeom>
        </p:spPr>
        <p:txBody>
          <a:bodyPr/>
          <a:lstStyle/>
          <a:p>
            <a:pPr/>
            <a:r>
              <a:t>From a </a:t>
            </a:r>
            <a:r>
              <a:rPr b="1"/>
              <a:t>traditional creative mode</a:t>
            </a:r>
            <a:r>
              <a:t> of generating content through a relatively long creation time period, by determining a theme and making artistic choices at different times, to a </a:t>
            </a:r>
            <a:r>
              <a:rPr b="1"/>
              <a:t>new creative mode</a:t>
            </a:r>
            <a:r>
              <a:t> of determining a theme, generating a large amount of content with the help of AI in a very short time period, and then making selective choices.</a:t>
            </a:r>
          </a:p>
          <a:p>
            <a:pPr/>
            <a:r>
              <a:t>However, the real issue lies in the </a:t>
            </a:r>
            <a:r>
              <a:rPr b="1"/>
              <a:t>low</a:t>
            </a:r>
            <a:r>
              <a:t> </a:t>
            </a:r>
            <a:r>
              <a:rPr b="1"/>
              <a:t>threshold</a:t>
            </a:r>
            <a:r>
              <a:t> the Stable Diffusion case has set, the impact of this shift, and whether the associated costs, both cultural and legal, are acceptable and sustainable.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The impact of speed: How fast should it be?"/>
          <p:cNvSpPr txBox="1"/>
          <p:nvPr>
            <p:ph type="title"/>
          </p:nvPr>
        </p:nvSpPr>
        <p:spPr>
          <a:prstGeom prst="rect">
            <a:avLst/>
          </a:prstGeom>
        </p:spPr>
        <p:txBody>
          <a:bodyPr/>
          <a:lstStyle>
            <a:lvl1pPr>
              <a:defRPr>
                <a:gradFill flip="none" rotWithShape="1">
                  <a:gsLst>
                    <a:gs pos="0">
                      <a:srgbClr val="FF00D8"/>
                    </a:gs>
                    <a:gs pos="100000">
                      <a:srgbClr val="FF542E"/>
                    </a:gs>
                  </a:gsLst>
                  <a:lin ang="3960000" scaled="0"/>
                </a:gradFill>
              </a:defRPr>
            </a:lvl1pPr>
          </a:lstStyle>
          <a:p>
            <a:pPr/>
            <a:r>
              <a:t>The impact of speed: How fast should it be? </a:t>
            </a:r>
          </a:p>
        </p:txBody>
      </p:sp>
      <p:sp>
        <p:nvSpPr>
          <p:cNvPr id="229" name="The potential impact of generative AI on the creative market is more about speed than quality.…"/>
          <p:cNvSpPr txBox="1"/>
          <p:nvPr>
            <p:ph type="body" idx="1"/>
          </p:nvPr>
        </p:nvSpPr>
        <p:spPr>
          <a:xfrm>
            <a:off x="1270000" y="2766570"/>
            <a:ext cx="21844000" cy="9933430"/>
          </a:xfrm>
          <a:prstGeom prst="rect">
            <a:avLst/>
          </a:prstGeom>
        </p:spPr>
        <p:txBody>
          <a:bodyPr/>
          <a:lstStyle/>
          <a:p>
            <a:pPr marL="458215" indent="-458215" defTabSz="1999488">
              <a:spcBef>
                <a:spcPts val="1900"/>
              </a:spcBef>
              <a:defRPr sz="3936"/>
            </a:pPr>
            <a:r>
              <a:t>The potential impact of generative AI on the creative market is more about speed than quality.</a:t>
            </a:r>
          </a:p>
          <a:p>
            <a:pPr lvl="1" marL="916431" indent="-458215" defTabSz="1999488">
              <a:spcBef>
                <a:spcPts val="1900"/>
              </a:spcBef>
              <a:defRPr sz="3936"/>
            </a:pPr>
            <a:r>
              <a:t>Printing machine, digital technology, internet, then to generative AI</a:t>
            </a:r>
          </a:p>
          <a:p>
            <a:pPr lvl="1" marL="916431" indent="-458215" defTabSz="1999488">
              <a:spcBef>
                <a:spcPts val="1900"/>
              </a:spcBef>
              <a:defRPr sz="3936"/>
            </a:pPr>
            <a:r>
              <a:t>Unlike these predecessors that focus on the </a:t>
            </a:r>
            <a:r>
              <a:rPr b="1"/>
              <a:t>copy tools side</a:t>
            </a:r>
            <a:r>
              <a:t>, generative AI is transforming the </a:t>
            </a:r>
            <a:r>
              <a:rPr b="1"/>
              <a:t>side of the creative tool</a:t>
            </a:r>
            <a:r>
              <a:t>, reducing the intellectual and labour investment required for tasks like painting, writing, and coding. </a:t>
            </a:r>
          </a:p>
          <a:p>
            <a:pPr lvl="1" marL="916431" indent="-458215" defTabSz="1999488">
              <a:spcBef>
                <a:spcPts val="1900"/>
              </a:spcBef>
              <a:defRPr sz="3936"/>
            </a:pPr>
            <a:r>
              <a:t>This democratization of creative tools and knowledge, while stimulating overall creativity, also </a:t>
            </a:r>
            <a:r>
              <a:rPr b="1"/>
              <a:t>lowers the barrier to acquiring a broad range of skills</a:t>
            </a:r>
            <a:r>
              <a:t> that traditionally required extensive training.</a:t>
            </a:r>
          </a:p>
          <a:p>
            <a:pPr lvl="1" marL="916431" indent="-458215" defTabSz="1999488">
              <a:spcBef>
                <a:spcPts val="1900"/>
              </a:spcBef>
              <a:defRPr sz="3936"/>
            </a:pPr>
            <a:r>
              <a:t>It is not new, but generative AIs are more radical in for two reasons: freeing us from/take away the chance to receive </a:t>
            </a:r>
            <a:r>
              <a:rPr b="1"/>
              <a:t>training and controlling our speeches (inner)</a:t>
            </a:r>
            <a:r>
              <a:t>; provides almost everyone </a:t>
            </a:r>
            <a:r>
              <a:rPr b="1"/>
              <a:t>the ability to produce outcomes of acceptable quality</a:t>
            </a:r>
            <a:r>
              <a:t> quickly for almost all creative industries </a:t>
            </a:r>
            <a:r>
              <a:rPr b="1"/>
              <a:t>(outer) (Matthew Sag 2019)</a:t>
            </a:r>
            <a:r>
              <a:t>.</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The result of no copyright protection?"/>
          <p:cNvSpPr txBox="1"/>
          <p:nvPr>
            <p:ph type="title"/>
          </p:nvPr>
        </p:nvSpPr>
        <p:spPr>
          <a:prstGeom prst="rect">
            <a:avLst/>
          </a:prstGeom>
        </p:spPr>
        <p:txBody>
          <a:bodyPr/>
          <a:lstStyle>
            <a:lvl1pPr>
              <a:defRPr>
                <a:gradFill flip="none" rotWithShape="1">
                  <a:gsLst>
                    <a:gs pos="0">
                      <a:srgbClr val="FF00D8"/>
                    </a:gs>
                    <a:gs pos="100000">
                      <a:srgbClr val="FF542E"/>
                    </a:gs>
                  </a:gsLst>
                  <a:lin ang="3960000" scaled="0"/>
                </a:gradFill>
              </a:defRPr>
            </a:lvl1pPr>
          </a:lstStyle>
          <a:p>
            <a:pPr/>
            <a:r>
              <a:t>The result of no copyright protection?</a:t>
            </a:r>
          </a:p>
        </p:txBody>
      </p:sp>
      <p:sp>
        <p:nvSpPr>
          <p:cNvPr id="232" name="People will still use generative AI to generate contents, the threats I mentioned will continue as revolution will go on.…"/>
          <p:cNvSpPr txBox="1"/>
          <p:nvPr>
            <p:ph type="body" idx="1"/>
          </p:nvPr>
        </p:nvSpPr>
        <p:spPr>
          <a:xfrm>
            <a:off x="1270000" y="2498456"/>
            <a:ext cx="21844000" cy="10797312"/>
          </a:xfrm>
          <a:prstGeom prst="rect">
            <a:avLst/>
          </a:prstGeom>
        </p:spPr>
        <p:txBody>
          <a:bodyPr/>
          <a:lstStyle/>
          <a:p>
            <a:pPr/>
            <a:r>
              <a:t>People will still use generative AI to generate contents, the threats I mentioned will continue as revolution will go on.</a:t>
            </a:r>
          </a:p>
          <a:p>
            <a:pPr/>
            <a:r>
              <a:t>But without copyright protection, the </a:t>
            </a:r>
            <a:r>
              <a:rPr b="1"/>
              <a:t>desirability and ability to litigate </a:t>
            </a:r>
            <a:r>
              <a:t>subsequent uses would be limited, potentially easing the burden on courts and attenuating the abruptness of these transformations, ensuring thoughtful consideration in our legislative approach to minimize societal disruption.</a:t>
            </a:r>
          </a:p>
          <a:p>
            <a:pPr/>
            <a:r>
              <a:t>Tragedy of the commons for protected expressions?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ame terminology, different understanding"/>
          <p:cNvSpPr txBox="1"/>
          <p:nvPr>
            <p:ph type="title"/>
          </p:nvPr>
        </p:nvSpPr>
        <p:spPr>
          <a:prstGeom prst="rect">
            <a:avLst/>
          </a:prstGeom>
        </p:spPr>
        <p:txBody>
          <a:bodyPr/>
          <a:lstStyle>
            <a:lvl1pPr>
              <a:defRPr>
                <a:gradFill flip="none" rotWithShape="1">
                  <a:gsLst>
                    <a:gs pos="0">
                      <a:srgbClr val="FF00D8"/>
                    </a:gs>
                    <a:gs pos="100000">
                      <a:srgbClr val="FF542E"/>
                    </a:gs>
                  </a:gsLst>
                  <a:lin ang="3960000" scaled="0"/>
                </a:gradFill>
              </a:defRPr>
            </a:lvl1pPr>
          </a:lstStyle>
          <a:p>
            <a:pPr/>
            <a:r>
              <a:t>Same terminology, different understanding</a:t>
            </a:r>
          </a:p>
        </p:txBody>
      </p:sp>
      <p:sp>
        <p:nvSpPr>
          <p:cNvPr id="235" name="The aim of copyright, as explained above, is never to accommodate or even recognize every form of artistic expression, no matter if it is old or new. That is the realm of philosophers and artists, not the copyright law.…"/>
          <p:cNvSpPr txBox="1"/>
          <p:nvPr>
            <p:ph type="body" idx="1"/>
          </p:nvPr>
        </p:nvSpPr>
        <p:spPr>
          <a:xfrm>
            <a:off x="1270000" y="2498456"/>
            <a:ext cx="21844000" cy="10797312"/>
          </a:xfrm>
          <a:prstGeom prst="rect">
            <a:avLst/>
          </a:prstGeom>
        </p:spPr>
        <p:txBody>
          <a:bodyPr/>
          <a:lstStyle/>
          <a:p>
            <a:pPr/>
            <a:r>
              <a:t>The aim of copyright, as explained above, is never to accommodate or even recognize every form of artistic expression, no matter if it is old or new. That is the realm of philosophers and artists, not the copyright law. </a:t>
            </a:r>
          </a:p>
          <a:p>
            <a:pPr/>
            <a:r>
              <a:t>If we agree that the delicate balance between the protection of copyright owners and the interests of the public should be maintained, the interpretation of the terms ‘author’ and ‘work’ as provided by copyright law should be in line more with its utilitarian purpose, that is to provide stable rules ensuring the sustainability of the creative business. </a:t>
            </a:r>
          </a:p>
          <a:p>
            <a:pPr/>
            <a:r>
              <a:t>Thus, theoretically justifiable copyright claims must be weighed against their societal impact: if the claims are deemed to be de minimis, the court can simply dismiss them; if accepting the claims will be destructive to the market, then courts should exercise restraint.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IMG_1684758DAB7B-1.jpeg" descr="IMG_1684758DAB7B-1.jpeg"/>
          <p:cNvPicPr>
            <a:picLocks noChangeAspect="1"/>
          </p:cNvPicPr>
          <p:nvPr/>
        </p:nvPicPr>
        <p:blipFill>
          <a:blip r:embed="rId2">
            <a:extLst/>
          </a:blip>
          <a:stretch>
            <a:fillRect/>
          </a:stretch>
        </p:blipFill>
        <p:spPr>
          <a:xfrm>
            <a:off x="600915" y="2104051"/>
            <a:ext cx="11452091" cy="9507898"/>
          </a:xfrm>
          <a:prstGeom prst="rect">
            <a:avLst/>
          </a:prstGeom>
          <a:ln w="12700">
            <a:miter lim="400000"/>
          </a:ln>
        </p:spPr>
      </p:pic>
      <p:pic>
        <p:nvPicPr>
          <p:cNvPr id="238" name="IMG_95296B5E7ADC-1.jpeg" descr="IMG_95296B5E7ADC-1.jpeg"/>
          <p:cNvPicPr>
            <a:picLocks noChangeAspect="1"/>
          </p:cNvPicPr>
          <p:nvPr/>
        </p:nvPicPr>
        <p:blipFill>
          <a:blip r:embed="rId3">
            <a:extLst/>
          </a:blip>
          <a:stretch>
            <a:fillRect/>
          </a:stretch>
        </p:blipFill>
        <p:spPr>
          <a:xfrm>
            <a:off x="11316929" y="2072680"/>
            <a:ext cx="11946907" cy="1000206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The need to distinguish"/>
          <p:cNvSpPr txBox="1"/>
          <p:nvPr>
            <p:ph type="title"/>
          </p:nvPr>
        </p:nvSpPr>
        <p:spPr>
          <a:prstGeom prst="rect">
            <a:avLst/>
          </a:prstGeom>
        </p:spPr>
        <p:txBody>
          <a:bodyPr/>
          <a:lstStyle>
            <a:lvl1pPr>
              <a:defRPr>
                <a:gradFill flip="none" rotWithShape="1">
                  <a:gsLst>
                    <a:gs pos="0">
                      <a:srgbClr val="FF00D8"/>
                    </a:gs>
                    <a:gs pos="100000">
                      <a:srgbClr val="FF542E"/>
                    </a:gs>
                  </a:gsLst>
                  <a:lin ang="3960000" scaled="0"/>
                </a:gradFill>
              </a:defRPr>
            </a:lvl1pPr>
          </a:lstStyle>
          <a:p>
            <a:pPr/>
            <a:r>
              <a:t>The need to distinguish</a:t>
            </a:r>
          </a:p>
        </p:txBody>
      </p:sp>
      <p:sp>
        <p:nvSpPr>
          <p:cNvPr id="241" name="distinguish between human works and AI-generated content, thereby significantly reducing the huge cost brought about by the romantic ideas in copyright history.…"/>
          <p:cNvSpPr txBox="1"/>
          <p:nvPr>
            <p:ph type="body" idx="1"/>
          </p:nvPr>
        </p:nvSpPr>
        <p:spPr>
          <a:xfrm>
            <a:off x="1270000" y="2498456"/>
            <a:ext cx="21844000" cy="10797312"/>
          </a:xfrm>
          <a:prstGeom prst="rect">
            <a:avLst/>
          </a:prstGeom>
        </p:spPr>
        <p:txBody>
          <a:bodyPr/>
          <a:lstStyle/>
          <a:p>
            <a:pPr/>
            <a:r>
              <a:rPr b="1"/>
              <a:t>distinguish</a:t>
            </a:r>
            <a:r>
              <a:t> between human works and AI-generated content, thereby significantly reducing the huge cost brought about by the romantic ideas in copyright history.</a:t>
            </a:r>
            <a:r>
              <a:rPr sz="1200">
                <a:latin typeface="Songti SC Regular"/>
                <a:ea typeface="Songti SC Regular"/>
                <a:cs typeface="Songti SC Regular"/>
                <a:sym typeface="Songti SC Regular"/>
              </a:rPr>
              <a:t> </a:t>
            </a:r>
          </a:p>
          <a:p>
            <a:pPr lvl="1"/>
            <a:r>
              <a:rPr b="1"/>
              <a:t>Digital signatures</a:t>
            </a:r>
            <a:r>
              <a:t>: traceable, hard to erase, easy to recognize by technology (not watermarks that can be easily removed)</a:t>
            </a:r>
          </a:p>
          <a:p>
            <a:pPr/>
            <a:r>
              <a:t>The BIC opined that ‘it should be noted that although in this case, the Court recognized the plaintiff as the author that enjoys copyright, according to the principle of good faith and the need to protect the public’s right to know, the plaintiff should clearly indicate the use of AI technology or models. In this case, the plaintiff marked it as “AI Illustration,” which is sufficient to inform the public that the content was generated by AI technology by the plaintiff. The court affirms this approach.’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Possible Solution?"/>
          <p:cNvSpPr txBox="1"/>
          <p:nvPr>
            <p:ph type="title"/>
          </p:nvPr>
        </p:nvSpPr>
        <p:spPr>
          <a:prstGeom prst="rect">
            <a:avLst/>
          </a:prstGeom>
        </p:spPr>
        <p:txBody>
          <a:bodyPr/>
          <a:lstStyle>
            <a:lvl1pPr>
              <a:defRPr>
                <a:gradFill flip="none" rotWithShape="1">
                  <a:gsLst>
                    <a:gs pos="0">
                      <a:srgbClr val="FF00D8"/>
                    </a:gs>
                    <a:gs pos="100000">
                      <a:srgbClr val="FF542E"/>
                    </a:gs>
                  </a:gsLst>
                  <a:lin ang="3960000" scaled="0"/>
                </a:gradFill>
              </a:defRPr>
            </a:lvl1pPr>
          </a:lstStyle>
          <a:p>
            <a:pPr/>
            <a:r>
              <a:t>Possible Solution?</a:t>
            </a:r>
          </a:p>
        </p:txBody>
      </p:sp>
      <p:sp>
        <p:nvSpPr>
          <p:cNvPr id="244" name="Danny Friedmann:…"/>
          <p:cNvSpPr txBox="1"/>
          <p:nvPr>
            <p:ph type="body" idx="1"/>
          </p:nvPr>
        </p:nvSpPr>
        <p:spPr>
          <a:xfrm>
            <a:off x="1270000" y="2498456"/>
            <a:ext cx="21844000" cy="10797312"/>
          </a:xfrm>
          <a:prstGeom prst="rect">
            <a:avLst/>
          </a:prstGeom>
        </p:spPr>
        <p:txBody>
          <a:bodyPr/>
          <a:lstStyle/>
          <a:p>
            <a:pPr/>
            <a:r>
              <a:rPr b="1"/>
              <a:t>Danny Friedmann: </a:t>
            </a:r>
            <a:endParaRPr b="1"/>
          </a:p>
          <a:p>
            <a:pPr/>
            <a:r>
              <a:t>dual standard: one for human-created works; and a different one for AI-assisted products. Therefore, it is important that artists disclose the part of the work generated by AI. But equally significant is that providers of AI-services make a database of generated AI-products available to the Office, so that it will be able to compare the applications for copyright registration with those products generated by AI, to see whether the human intervention meets the threshold and originality. Until this is possible, there should be a moratorium on the protection of AI-generated products via copyright law or a sui generis right. </a:t>
            </a:r>
          </a:p>
          <a:p>
            <a:pPr/>
            <a:r>
              <a:t> (</a:t>
            </a:r>
            <a:r>
              <a:rPr i="1"/>
              <a:t>Creation and Generation Copyright Standards</a:t>
            </a:r>
            <a:r>
              <a:t>, 2024)</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A7942"/>
        </a:solidFill>
      </p:bgPr>
    </p:bg>
    <p:spTree>
      <p:nvGrpSpPr>
        <p:cNvPr id="1" name=""/>
        <p:cNvGrpSpPr/>
        <p:nvPr/>
      </p:nvGrpSpPr>
      <p:grpSpPr>
        <a:xfrm>
          <a:off x="0" y="0"/>
          <a:ext cx="0" cy="0"/>
          <a:chOff x="0" y="0"/>
          <a:chExt cx="0" cy="0"/>
        </a:xfrm>
      </p:grpSpPr>
      <p:pic>
        <p:nvPicPr>
          <p:cNvPr id="246" name="截屏2024-05-02 下午10.41.53.png" descr="截屏2024-05-02 下午10.41.53.png"/>
          <p:cNvPicPr>
            <a:picLocks noChangeAspect="1"/>
          </p:cNvPicPr>
          <p:nvPr/>
        </p:nvPicPr>
        <p:blipFill>
          <a:blip r:embed="rId2">
            <a:extLst/>
          </a:blip>
          <a:stretch>
            <a:fillRect/>
          </a:stretch>
        </p:blipFill>
        <p:spPr>
          <a:xfrm>
            <a:off x="6954773" y="108156"/>
            <a:ext cx="10474455" cy="1349968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Last year…"/>
          <p:cNvSpPr txBox="1"/>
          <p:nvPr>
            <p:ph type="title"/>
          </p:nvPr>
        </p:nvSpPr>
        <p:spPr>
          <a:prstGeom prst="rect">
            <a:avLst/>
          </a:prstGeom>
        </p:spPr>
        <p:txBody>
          <a:bodyPr/>
          <a:lstStyle/>
          <a:p>
            <a:pPr lvl="1">
              <a:defRPr>
                <a:gradFill flip="none" rotWithShape="1">
                  <a:gsLst>
                    <a:gs pos="0">
                      <a:srgbClr val="FF00D8"/>
                    </a:gs>
                    <a:gs pos="100000">
                      <a:srgbClr val="FF542E"/>
                    </a:gs>
                  </a:gsLst>
                  <a:lin ang="3960000" scaled="0"/>
                </a:gradFill>
              </a:defRPr>
            </a:pPr>
            <a:r>
              <a:t>Last year…</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A7942"/>
        </a:solidFill>
      </p:bgPr>
    </p:bg>
    <p:spTree>
      <p:nvGrpSpPr>
        <p:cNvPr id="1" name=""/>
        <p:cNvGrpSpPr/>
        <p:nvPr/>
      </p:nvGrpSpPr>
      <p:grpSpPr>
        <a:xfrm>
          <a:off x="0" y="0"/>
          <a:ext cx="0" cy="0"/>
          <a:chOff x="0" y="0"/>
          <a:chExt cx="0" cy="0"/>
        </a:xfrm>
      </p:grpSpPr>
      <p:pic>
        <p:nvPicPr>
          <p:cNvPr id="248" name="截屏2024-05-02 下午10.42.35.png" descr="截屏2024-05-02 下午10.42.35.png"/>
          <p:cNvPicPr>
            <a:picLocks noChangeAspect="1"/>
          </p:cNvPicPr>
          <p:nvPr/>
        </p:nvPicPr>
        <p:blipFill>
          <a:blip r:embed="rId2">
            <a:extLst/>
          </a:blip>
          <a:stretch>
            <a:fillRect/>
          </a:stretch>
        </p:blipFill>
        <p:spPr>
          <a:xfrm>
            <a:off x="6880274" y="177103"/>
            <a:ext cx="10623453" cy="133617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push dir="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A7942"/>
        </a:solidFill>
      </p:bgPr>
    </p:bg>
    <p:spTree>
      <p:nvGrpSpPr>
        <p:cNvPr id="1" name=""/>
        <p:cNvGrpSpPr/>
        <p:nvPr/>
      </p:nvGrpSpPr>
      <p:grpSpPr>
        <a:xfrm>
          <a:off x="0" y="0"/>
          <a:ext cx="0" cy="0"/>
          <a:chOff x="0" y="0"/>
          <a:chExt cx="0" cy="0"/>
        </a:xfrm>
      </p:grpSpPr>
      <p:pic>
        <p:nvPicPr>
          <p:cNvPr id="250" name="截屏2024-05-02 下午10.43.14.png" descr="截屏2024-05-02 下午10.43.14.png"/>
          <p:cNvPicPr>
            <a:picLocks noChangeAspect="1"/>
          </p:cNvPicPr>
          <p:nvPr/>
        </p:nvPicPr>
        <p:blipFill>
          <a:blip r:embed="rId2">
            <a:extLst/>
          </a:blip>
          <a:stretch>
            <a:fillRect/>
          </a:stretch>
        </p:blipFill>
        <p:spPr>
          <a:xfrm>
            <a:off x="6807731" y="-15889"/>
            <a:ext cx="10768538" cy="137477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flip dir="r"/>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A7942"/>
        </a:solidFill>
      </p:bgPr>
    </p:bg>
    <p:spTree>
      <p:nvGrpSpPr>
        <p:cNvPr id="1" name=""/>
        <p:cNvGrpSpPr/>
        <p:nvPr/>
      </p:nvGrpSpPr>
      <p:grpSpPr>
        <a:xfrm>
          <a:off x="0" y="0"/>
          <a:ext cx="0" cy="0"/>
          <a:chOff x="0" y="0"/>
          <a:chExt cx="0" cy="0"/>
        </a:xfrm>
      </p:grpSpPr>
      <p:pic>
        <p:nvPicPr>
          <p:cNvPr id="252" name="截屏2024-05-02 下午10.43.51.png" descr="截屏2024-05-02 下午10.43.51.png"/>
          <p:cNvPicPr>
            <a:picLocks noChangeAspect="1"/>
          </p:cNvPicPr>
          <p:nvPr/>
        </p:nvPicPr>
        <p:blipFill>
          <a:blip r:embed="rId2">
            <a:extLst/>
          </a:blip>
          <a:stretch>
            <a:fillRect/>
          </a:stretch>
        </p:blipFill>
        <p:spPr>
          <a:xfrm>
            <a:off x="6865649" y="53961"/>
            <a:ext cx="10652703" cy="136080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prism dir="r" isContent="1" isInverted="0"/>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A7942"/>
        </a:solidFill>
      </p:bgPr>
    </p:bg>
    <p:spTree>
      <p:nvGrpSpPr>
        <p:cNvPr id="1" name=""/>
        <p:cNvGrpSpPr/>
        <p:nvPr/>
      </p:nvGrpSpPr>
      <p:grpSpPr>
        <a:xfrm>
          <a:off x="0" y="0"/>
          <a:ext cx="0" cy="0"/>
          <a:chOff x="0" y="0"/>
          <a:chExt cx="0" cy="0"/>
        </a:xfrm>
      </p:grpSpPr>
      <p:sp>
        <p:nvSpPr>
          <p:cNvPr id="254" name="John Singer Sargent, (1856－1925)…"/>
          <p:cNvSpPr txBox="1"/>
          <p:nvPr>
            <p:ph type="body" sz="quarter" idx="1"/>
          </p:nvPr>
        </p:nvSpPr>
        <p:spPr>
          <a:xfrm>
            <a:off x="1320800" y="3098510"/>
            <a:ext cx="5616951" cy="10276388"/>
          </a:xfrm>
          <a:prstGeom prst="rect">
            <a:avLst/>
          </a:prstGeom>
        </p:spPr>
        <p:txBody>
          <a:bodyPr/>
          <a:lstStyle/>
          <a:p>
            <a:pPr marL="558800" indent="-558800" algn="l" defTabSz="2438400">
              <a:spcBef>
                <a:spcPts val="2400"/>
              </a:spcBef>
              <a:buClr>
                <a:srgbClr val="000000"/>
              </a:buClr>
              <a:buSzPct val="100000"/>
              <a:buChar char="•"/>
              <a:defRPr sz="4800">
                <a:solidFill>
                  <a:srgbClr val="000000"/>
                </a:solidFill>
                <a:latin typeface="Avenir Next Regular"/>
                <a:ea typeface="Avenir Next Regular"/>
                <a:cs typeface="Avenir Next Regular"/>
                <a:sym typeface="Avenir Next Regular"/>
              </a:defRPr>
            </a:pPr>
            <a:r>
              <a:rPr b="1"/>
              <a:t>John Singer Sargent, (1856－1925)</a:t>
            </a:r>
            <a:endParaRPr b="1"/>
          </a:p>
          <a:p>
            <a:pPr marL="558800" indent="-558800" algn="l" defTabSz="2438400">
              <a:spcBef>
                <a:spcPts val="2400"/>
              </a:spcBef>
              <a:buClr>
                <a:srgbClr val="000000"/>
              </a:buClr>
              <a:buSzPct val="100000"/>
              <a:buChar char="•"/>
              <a:defRPr sz="4800">
                <a:solidFill>
                  <a:srgbClr val="000000"/>
                </a:solidFill>
                <a:latin typeface="Avenir Next Regular"/>
                <a:ea typeface="Avenir Next Regular"/>
                <a:cs typeface="Avenir Next Regular"/>
                <a:sym typeface="Avenir Next Regular"/>
              </a:defRPr>
            </a:pPr>
            <a:endParaRPr b="1"/>
          </a:p>
          <a:p>
            <a:pPr marL="558800" indent="-558800" algn="l" defTabSz="2438400">
              <a:spcBef>
                <a:spcPts val="2400"/>
              </a:spcBef>
              <a:buClr>
                <a:srgbClr val="000000"/>
              </a:buClr>
              <a:buSzPct val="100000"/>
              <a:buChar char="•"/>
              <a:defRPr sz="4800">
                <a:solidFill>
                  <a:srgbClr val="000000"/>
                </a:solidFill>
                <a:latin typeface="Avenir Next Regular"/>
                <a:ea typeface="Avenir Next Regular"/>
                <a:cs typeface="Avenir Next Regular"/>
                <a:sym typeface="Avenir Next Regular"/>
              </a:defRPr>
            </a:pPr>
            <a:r>
              <a:rPr b="1"/>
              <a:t>Charles Woodbury by John Singer Sargent (1921)</a:t>
            </a:r>
          </a:p>
        </p:txBody>
      </p:sp>
      <p:pic>
        <p:nvPicPr>
          <p:cNvPr id="255" name="Charles_Woodbury,_1921.jpg" descr="Charles_Woodbury,_1921.jpg"/>
          <p:cNvPicPr>
            <a:picLocks noChangeAspect="1"/>
          </p:cNvPicPr>
          <p:nvPr/>
        </p:nvPicPr>
        <p:blipFill>
          <a:blip r:embed="rId2">
            <a:extLst/>
          </a:blip>
          <a:stretch>
            <a:fillRect/>
          </a:stretch>
        </p:blipFill>
        <p:spPr>
          <a:xfrm>
            <a:off x="8153400" y="158750"/>
            <a:ext cx="8077200" cy="13398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prism dir="r"/>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The Age of AI: And Our Human Future (Henry Kissinger, Eric Schmidt, and Daniel Huttenlocher 2021) 219"/>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defTabSz="668655">
              <a:defRPr sz="3564"/>
            </a:pPr>
            <a:r>
              <a:rPr i="1">
                <a:latin typeface="Avenir Next Regular"/>
                <a:ea typeface="Avenir Next Regular"/>
                <a:cs typeface="Avenir Next Regular"/>
                <a:sym typeface="Avenir Next Regular"/>
              </a:rPr>
              <a:t>The Age of AI: And Our Human Future</a:t>
            </a:r>
            <a:r>
              <a:t> (Henry Kissinger, Eric Schmidt, and Daniel Huttenlocher 2021) 219</a:t>
            </a:r>
          </a:p>
        </p:txBody>
      </p:sp>
      <p:sp>
        <p:nvSpPr>
          <p:cNvPr id="258" name="“The quest for facts and truth should not lead societies to experience life through a filter whose contours are undisclosed and untestable. The spontaneous experience of reality, in all its contradiction and complexity, is an important aspect of the huma"/>
          <p:cNvSpPr txBox="1"/>
          <p:nvPr>
            <p:ph type="body" idx="1"/>
          </p:nvPr>
        </p:nvSpPr>
        <p:spPr>
          <a:xfrm>
            <a:off x="1270000" y="2080123"/>
            <a:ext cx="21844000" cy="8016037"/>
          </a:xfrm>
          <a:prstGeom prst="rect">
            <a:avLst/>
          </a:prstGeom>
        </p:spPr>
        <p:txBody>
          <a:bodyPr/>
          <a:lstStyle>
            <a:lvl1pPr defTabSz="2267711">
              <a:defRPr spc="-156" sz="7812"/>
            </a:lvl1pPr>
          </a:lstStyle>
          <a:p>
            <a:pPr/>
            <a:r>
              <a:t>“The quest for facts and truth should not lead societies to experience life through a filter whose contours are undisclosed and untestable. The spontaneous experience of reality, in all its contradiction and complexity, is an important aspect of the human condition - even when it leads to inefficiency or error.“</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Thanks!"/>
          <p:cNvSpPr txBox="1"/>
          <p:nvPr>
            <p:ph type="ctrTitle"/>
          </p:nvPr>
        </p:nvSpPr>
        <p:spPr>
          <a:prstGeom prst="rect">
            <a:avLst/>
          </a:prstGeom>
        </p:spPr>
        <p:txBody>
          <a:bodyPr/>
          <a:lstStyle/>
          <a:p>
            <a:pPr/>
            <a:r>
              <a:t>Thanks!</a:t>
            </a:r>
          </a:p>
        </p:txBody>
      </p:sp>
      <p:sp>
        <p:nvSpPr>
          <p:cNvPr id="261" name="作者和日期"/>
          <p:cNvSpPr txBox="1"/>
          <p:nvPr>
            <p:ph type="body" idx="2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Issues without a clear answer?"/>
          <p:cNvSpPr txBox="1"/>
          <p:nvPr>
            <p:ph type="title"/>
          </p:nvPr>
        </p:nvSpPr>
        <p:spPr>
          <a:xfrm>
            <a:off x="3466793" y="616472"/>
            <a:ext cx="17450414" cy="1549401"/>
          </a:xfrm>
          <a:prstGeom prst="rect">
            <a:avLst/>
          </a:prstGeom>
        </p:spPr>
        <p:txBody>
          <a:bodyPr/>
          <a:lstStyle/>
          <a:p>
            <a:pPr lvl="1" indent="452627" defTabSz="817244">
              <a:defRPr spc="-249" sz="8316">
                <a:gradFill flip="none" rotWithShape="1">
                  <a:gsLst>
                    <a:gs pos="0">
                      <a:srgbClr val="FF00D8"/>
                    </a:gs>
                    <a:gs pos="100000">
                      <a:srgbClr val="FF542E"/>
                    </a:gs>
                  </a:gsLst>
                  <a:lin ang="3960000" scaled="0"/>
                </a:gradFill>
              </a:defRPr>
            </a:pPr>
            <a:r>
              <a:t>Issues without a clear answer?</a:t>
            </a:r>
          </a:p>
        </p:txBody>
      </p:sp>
      <p:sp>
        <p:nvSpPr>
          <p:cNvPr id="160" name="Issues related to generative AI: it challenged the traditional norms in copyright law about copyrightability, as it is intrinsically different from the traditional ways of creativity…"/>
          <p:cNvSpPr txBox="1"/>
          <p:nvPr>
            <p:ph type="body" sz="half" idx="1"/>
          </p:nvPr>
        </p:nvSpPr>
        <p:spPr>
          <a:xfrm>
            <a:off x="1270000" y="3068260"/>
            <a:ext cx="10970827" cy="9631740"/>
          </a:xfrm>
          <a:prstGeom prst="rect">
            <a:avLst/>
          </a:prstGeom>
        </p:spPr>
        <p:txBody>
          <a:bodyPr/>
          <a:lstStyle/>
          <a:p>
            <a:pPr/>
            <a:r>
              <a:t>Issues related to generative AI: it challenged the traditional norms in copyright law about copyrightability, as it is intrinsically different from the traditional ways of creativity</a:t>
            </a:r>
          </a:p>
          <a:p>
            <a:pPr/>
            <a:r>
              <a:t>This is a potential problem for both common law and civil law jurisdictions, as our laws didn’t anticipate such a change in terms of technology.</a:t>
            </a:r>
          </a:p>
        </p:txBody>
      </p:sp>
      <p:pic>
        <p:nvPicPr>
          <p:cNvPr id="161" name="64063dbcad97bd421b437096_chatgpt.jpg" descr="64063dbcad97bd421b437096_chatgpt.jpg"/>
          <p:cNvPicPr>
            <a:picLocks noChangeAspect="1"/>
          </p:cNvPicPr>
          <p:nvPr/>
        </p:nvPicPr>
        <p:blipFill>
          <a:blip r:embed="rId2">
            <a:extLst/>
          </a:blip>
          <a:srcRect l="27138" t="0" r="26038" b="0"/>
          <a:stretch>
            <a:fillRect/>
          </a:stretch>
        </p:blipFill>
        <p:spPr>
          <a:xfrm>
            <a:off x="16501021" y="2491133"/>
            <a:ext cx="4291763" cy="5575987"/>
          </a:xfrm>
          <a:prstGeom prst="rect">
            <a:avLst/>
          </a:prstGeom>
          <a:ln w="12700">
            <a:miter lim="400000"/>
          </a:ln>
        </p:spPr>
      </p:pic>
      <p:pic>
        <p:nvPicPr>
          <p:cNvPr id="162" name="10001423_63935edf2d93138711.jpeg" descr="10001423_63935edf2d93138711.jpeg"/>
          <p:cNvPicPr>
            <a:picLocks noChangeAspect="1"/>
          </p:cNvPicPr>
          <p:nvPr/>
        </p:nvPicPr>
        <p:blipFill>
          <a:blip r:embed="rId3">
            <a:extLst/>
          </a:blip>
          <a:stretch>
            <a:fillRect/>
          </a:stretch>
        </p:blipFill>
        <p:spPr>
          <a:xfrm>
            <a:off x="12338680" y="8176810"/>
            <a:ext cx="11911764" cy="506909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已粘贴的影片.png" descr="已粘贴的影片.png"/>
          <p:cNvPicPr>
            <a:picLocks noChangeAspect="1"/>
          </p:cNvPicPr>
          <p:nvPr/>
        </p:nvPicPr>
        <p:blipFill>
          <a:blip r:embed="rId2">
            <a:extLst/>
          </a:blip>
          <a:stretch>
            <a:fillRect/>
          </a:stretch>
        </p:blipFill>
        <p:spPr>
          <a:xfrm>
            <a:off x="1946803" y="2516679"/>
            <a:ext cx="20490394" cy="10315691"/>
          </a:xfrm>
          <a:prstGeom prst="rect">
            <a:avLst/>
          </a:prstGeom>
          <a:ln w="12700">
            <a:miter lim="400000"/>
          </a:ln>
        </p:spPr>
      </p:pic>
      <p:sp>
        <p:nvSpPr>
          <p:cNvPr id="165" name="Related Cases"/>
          <p:cNvSpPr txBox="1"/>
          <p:nvPr>
            <p:ph type="title" idx="4294967295"/>
          </p:nvPr>
        </p:nvSpPr>
        <p:spPr>
          <a:prstGeom prst="rect">
            <a:avLst/>
          </a:prstGeom>
        </p:spPr>
        <p:txBody>
          <a:bodyPr/>
          <a:lstStyle/>
          <a:p>
            <a:pPr lvl="1">
              <a:defRPr>
                <a:gradFill flip="none" rotWithShape="1">
                  <a:gsLst>
                    <a:gs pos="0">
                      <a:srgbClr val="FF00D8"/>
                    </a:gs>
                    <a:gs pos="100000">
                      <a:srgbClr val="FF542E"/>
                    </a:gs>
                  </a:gsLst>
                  <a:lin ang="3960000" scaled="0"/>
                </a:gradFill>
              </a:defRPr>
            </a:pPr>
            <a:r>
              <a:t>Related Cases</a:t>
            </a:r>
          </a:p>
        </p:txBody>
      </p:sp>
      <p:pic>
        <p:nvPicPr>
          <p:cNvPr id="166" name="截屏2024-04-22 下午11.41.15.png" descr="截屏2024-04-22 下午11.41.15.png"/>
          <p:cNvPicPr>
            <a:picLocks noChangeAspect="1"/>
          </p:cNvPicPr>
          <p:nvPr/>
        </p:nvPicPr>
        <p:blipFill>
          <a:blip r:embed="rId3">
            <a:extLst/>
          </a:blip>
          <a:stretch>
            <a:fillRect/>
          </a:stretch>
        </p:blipFill>
        <p:spPr>
          <a:xfrm>
            <a:off x="3566733" y="10321179"/>
            <a:ext cx="1898235" cy="2482308"/>
          </a:xfrm>
          <a:prstGeom prst="rect">
            <a:avLst/>
          </a:prstGeom>
          <a:ln w="12700">
            <a:miter lim="400000"/>
          </a:ln>
        </p:spPr>
      </p:pic>
      <p:pic>
        <p:nvPicPr>
          <p:cNvPr id="167" name="截屏2024-04-22 下午11.41.57.png" descr="截屏2024-04-22 下午11.41.57.png"/>
          <p:cNvPicPr>
            <a:picLocks noChangeAspect="1"/>
          </p:cNvPicPr>
          <p:nvPr/>
        </p:nvPicPr>
        <p:blipFill>
          <a:blip r:embed="rId4">
            <a:extLst/>
          </a:blip>
          <a:stretch>
            <a:fillRect/>
          </a:stretch>
        </p:blipFill>
        <p:spPr>
          <a:xfrm>
            <a:off x="8193271" y="5467603"/>
            <a:ext cx="2001345" cy="1557437"/>
          </a:xfrm>
          <a:prstGeom prst="rect">
            <a:avLst/>
          </a:prstGeom>
          <a:ln w="12700">
            <a:miter lim="400000"/>
          </a:ln>
        </p:spPr>
      </p:pic>
      <p:pic>
        <p:nvPicPr>
          <p:cNvPr id="168" name="截屏2024-04-22 下午11.42.46.png" descr="截屏2024-04-22 下午11.42.46.png"/>
          <p:cNvPicPr>
            <a:picLocks noChangeAspect="1"/>
          </p:cNvPicPr>
          <p:nvPr/>
        </p:nvPicPr>
        <p:blipFill>
          <a:blip r:embed="rId5">
            <a:extLst/>
          </a:blip>
          <a:stretch>
            <a:fillRect/>
          </a:stretch>
        </p:blipFill>
        <p:spPr>
          <a:xfrm>
            <a:off x="14203872" y="5467603"/>
            <a:ext cx="2170337" cy="1557437"/>
          </a:xfrm>
          <a:prstGeom prst="rect">
            <a:avLst/>
          </a:prstGeom>
          <a:ln w="12700">
            <a:miter lim="400000"/>
          </a:ln>
        </p:spPr>
      </p:pic>
      <p:pic>
        <p:nvPicPr>
          <p:cNvPr id="169" name="截屏2024-04-22 下午11.43.48.png" descr="截屏2024-04-22 下午11.43.48.png"/>
          <p:cNvPicPr>
            <a:picLocks noChangeAspect="1"/>
          </p:cNvPicPr>
          <p:nvPr/>
        </p:nvPicPr>
        <p:blipFill>
          <a:blip r:embed="rId6">
            <a:extLst/>
          </a:blip>
          <a:stretch>
            <a:fillRect/>
          </a:stretch>
        </p:blipFill>
        <p:spPr>
          <a:xfrm>
            <a:off x="10510380" y="10321179"/>
            <a:ext cx="1654872" cy="2482308"/>
          </a:xfrm>
          <a:prstGeom prst="rect">
            <a:avLst/>
          </a:prstGeom>
          <a:ln w="12700">
            <a:miter lim="400000"/>
          </a:ln>
        </p:spPr>
      </p:pic>
      <p:pic>
        <p:nvPicPr>
          <p:cNvPr id="170" name="截屏2024-04-22 下午11.45.01.png" descr="截屏2024-04-22 下午11.45.01.png"/>
          <p:cNvPicPr>
            <a:picLocks noChangeAspect="1"/>
          </p:cNvPicPr>
          <p:nvPr/>
        </p:nvPicPr>
        <p:blipFill>
          <a:blip r:embed="rId7">
            <a:extLst/>
          </a:blip>
          <a:stretch>
            <a:fillRect/>
          </a:stretch>
        </p:blipFill>
        <p:spPr>
          <a:xfrm>
            <a:off x="20752975" y="5297204"/>
            <a:ext cx="1898235" cy="189823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First case about copyrightability of AI-generated Pictures"/>
          <p:cNvSpPr txBox="1"/>
          <p:nvPr>
            <p:ph type="title"/>
          </p:nvPr>
        </p:nvSpPr>
        <p:spPr>
          <a:xfrm>
            <a:off x="1268379" y="5449245"/>
            <a:ext cx="9652001" cy="2817510"/>
          </a:xfrm>
          <a:prstGeom prst="rect">
            <a:avLst/>
          </a:prstGeom>
        </p:spPr>
        <p:txBody>
          <a:bodyPr/>
          <a:lstStyle>
            <a:lvl1pPr defTabSz="594360">
              <a:defRPr spc="-181" sz="6048"/>
            </a:lvl1pPr>
          </a:lstStyle>
          <a:p>
            <a:pPr/>
            <a:r>
              <a:t>First case about copyrightability of AI-generated Pictures</a:t>
            </a:r>
          </a:p>
        </p:txBody>
      </p:sp>
      <p:pic>
        <p:nvPicPr>
          <p:cNvPr id="173" name="截屏2023-11-29 下午10.54.07.png" descr="截屏2023-11-29 下午10.54.07.png"/>
          <p:cNvPicPr>
            <a:picLocks noChangeAspect="1"/>
          </p:cNvPicPr>
          <p:nvPr/>
        </p:nvPicPr>
        <p:blipFill>
          <a:blip r:embed="rId2">
            <a:extLst/>
          </a:blip>
          <a:stretch>
            <a:fillRect/>
          </a:stretch>
        </p:blipFill>
        <p:spPr>
          <a:xfrm>
            <a:off x="11490375" y="175024"/>
            <a:ext cx="13014679" cy="1336595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截屏2024-07-03 下午7.36.46.png" descr="截屏2024-07-03 下午7.36.46.png"/>
          <p:cNvPicPr>
            <a:picLocks noChangeAspect="1"/>
          </p:cNvPicPr>
          <p:nvPr/>
        </p:nvPicPr>
        <p:blipFill>
          <a:blip r:embed="rId2">
            <a:extLst/>
          </a:blip>
          <a:stretch>
            <a:fillRect/>
          </a:stretch>
        </p:blipFill>
        <p:spPr>
          <a:xfrm>
            <a:off x="7457296" y="176624"/>
            <a:ext cx="9469408" cy="13362752"/>
          </a:xfrm>
          <a:prstGeom prst="rect">
            <a:avLst/>
          </a:prstGeom>
          <a:ln w="12700">
            <a:miter lim="400000"/>
          </a:ln>
        </p:spPr>
      </p:pic>
      <p:pic>
        <p:nvPicPr>
          <p:cNvPr id="176" name="截屏2024-07-19 下午10.29.39.png" descr="截屏2024-07-19 下午10.29.39.png"/>
          <p:cNvPicPr>
            <a:picLocks noChangeAspect="1"/>
          </p:cNvPicPr>
          <p:nvPr/>
        </p:nvPicPr>
        <p:blipFill>
          <a:blip r:embed="rId3">
            <a:extLst/>
          </a:blip>
          <a:stretch>
            <a:fillRect/>
          </a:stretch>
        </p:blipFill>
        <p:spPr>
          <a:xfrm>
            <a:off x="1705932" y="14384531"/>
            <a:ext cx="9247831" cy="13503753"/>
          </a:xfrm>
          <a:prstGeom prst="rect">
            <a:avLst/>
          </a:prstGeom>
          <a:ln w="12700">
            <a:miter lim="400000"/>
          </a:ln>
        </p:spPr>
      </p:pic>
      <p:pic>
        <p:nvPicPr>
          <p:cNvPr id="177" name="截屏2024-07-19 下午10.30.30.png" descr="截屏2024-07-19 下午10.30.30.png"/>
          <p:cNvPicPr>
            <a:picLocks noChangeAspect="1"/>
          </p:cNvPicPr>
          <p:nvPr/>
        </p:nvPicPr>
        <p:blipFill>
          <a:blip r:embed="rId4">
            <a:extLst/>
          </a:blip>
          <a:stretch>
            <a:fillRect/>
          </a:stretch>
        </p:blipFill>
        <p:spPr>
          <a:xfrm>
            <a:off x="13313227" y="14231473"/>
            <a:ext cx="9364842" cy="137160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截屏2024-07-03 下午7.36.46.png" descr="截屏2024-07-03 下午7.36.46.png"/>
          <p:cNvPicPr>
            <a:picLocks noChangeAspect="1"/>
          </p:cNvPicPr>
          <p:nvPr/>
        </p:nvPicPr>
        <p:blipFill>
          <a:blip r:embed="rId2">
            <a:extLst/>
          </a:blip>
          <a:stretch>
            <a:fillRect/>
          </a:stretch>
        </p:blipFill>
        <p:spPr>
          <a:xfrm>
            <a:off x="5072831" y="-14584354"/>
            <a:ext cx="9469407" cy="13362752"/>
          </a:xfrm>
          <a:prstGeom prst="rect">
            <a:avLst/>
          </a:prstGeom>
          <a:ln w="12700">
            <a:miter lim="400000"/>
          </a:ln>
        </p:spPr>
      </p:pic>
      <p:pic>
        <p:nvPicPr>
          <p:cNvPr id="180" name="截屏2024-07-19 下午10.29.39.png" descr="截屏2024-07-19 下午10.29.39.png"/>
          <p:cNvPicPr>
            <a:picLocks noChangeAspect="1"/>
          </p:cNvPicPr>
          <p:nvPr/>
        </p:nvPicPr>
        <p:blipFill>
          <a:blip r:embed="rId3">
            <a:extLst/>
          </a:blip>
          <a:stretch>
            <a:fillRect/>
          </a:stretch>
        </p:blipFill>
        <p:spPr>
          <a:xfrm>
            <a:off x="1359512" y="106123"/>
            <a:ext cx="9247832" cy="13503754"/>
          </a:xfrm>
          <a:prstGeom prst="rect">
            <a:avLst/>
          </a:prstGeom>
          <a:ln w="12700">
            <a:miter lim="400000"/>
          </a:ln>
        </p:spPr>
      </p:pic>
      <p:pic>
        <p:nvPicPr>
          <p:cNvPr id="181" name="截屏2024-07-19 下午10.30.30.png" descr="截屏2024-07-19 下午10.30.30.png"/>
          <p:cNvPicPr>
            <a:picLocks noChangeAspect="1"/>
          </p:cNvPicPr>
          <p:nvPr/>
        </p:nvPicPr>
        <p:blipFill>
          <a:blip r:embed="rId4">
            <a:extLst/>
          </a:blip>
          <a:stretch>
            <a:fillRect/>
          </a:stretch>
        </p:blipFill>
        <p:spPr>
          <a:xfrm>
            <a:off x="12966807" y="-46933"/>
            <a:ext cx="9364842" cy="1371600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Issues revealed"/>
          <p:cNvSpPr txBox="1"/>
          <p:nvPr>
            <p:ph type="title"/>
          </p:nvPr>
        </p:nvSpPr>
        <p:spPr>
          <a:prstGeom prst="rect">
            <a:avLst/>
          </a:prstGeom>
        </p:spPr>
        <p:txBody>
          <a:bodyPr/>
          <a:lstStyle/>
          <a:p>
            <a:pPr lvl="1">
              <a:defRPr>
                <a:gradFill flip="none" rotWithShape="1">
                  <a:gsLst>
                    <a:gs pos="0">
                      <a:srgbClr val="FF00D8"/>
                    </a:gs>
                    <a:gs pos="100000">
                      <a:srgbClr val="FF542E"/>
                    </a:gs>
                  </a:gsLst>
                  <a:lin ang="3960000" scaled="0"/>
                </a:gradFill>
              </a:defRPr>
            </a:pPr>
            <a:r>
              <a:t>Issues revealed</a:t>
            </a:r>
          </a:p>
        </p:txBody>
      </p:sp>
      <p:sp>
        <p:nvSpPr>
          <p:cNvPr id="184" name="The case ruling is highly controversial:…"/>
          <p:cNvSpPr txBox="1"/>
          <p:nvPr>
            <p:ph type="body" idx="1"/>
          </p:nvPr>
        </p:nvSpPr>
        <p:spPr>
          <a:xfrm>
            <a:off x="1270000" y="3513309"/>
            <a:ext cx="21844000" cy="9186691"/>
          </a:xfrm>
          <a:prstGeom prst="rect">
            <a:avLst/>
          </a:prstGeom>
        </p:spPr>
        <p:txBody>
          <a:bodyPr/>
          <a:lstStyle/>
          <a:p>
            <a:pPr/>
            <a:r>
              <a:t>The case ruling is highly controversial:</a:t>
            </a:r>
          </a:p>
          <a:p>
            <a:pPr lvl="1"/>
            <a:r>
              <a:t>Theoretically speaking, it does not in accordance with the traditional understanding of our copyright norms. </a:t>
            </a:r>
          </a:p>
          <a:p>
            <a:pPr lvl="1"/>
            <a:r>
              <a:t>even if we can twist that fact by changing our mind set about human creativity, we still need to consider the impact of such an decision</a:t>
            </a:r>
          </a:p>
          <a:p>
            <a:pPr lvl="1"/>
            <a:r>
              <a:t>Macau, Hong Kong and mainland China need to have a unified attitude towards these emerging technologies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1_ColorGradientLight">
  <a:themeElements>
    <a:clrScheme name="31_ColorGradientLigh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Avenir Next Demi Bold"/>
        <a:ea typeface="Avenir Next Demi Bold"/>
        <a:cs typeface="Avenir Next Demi Bold"/>
      </a:majorFont>
      <a:minorFont>
        <a:latin typeface="Avenir Next Demi Bold"/>
        <a:ea typeface="Avenir Next Demi Bold"/>
        <a:cs typeface="Avenir Next Demi Bold"/>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1_ColorGradientLight">
  <a:themeElements>
    <a:clrScheme name="31_ColorGradientLigh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Avenir Next Demi Bold"/>
        <a:ea typeface="Avenir Next Demi Bold"/>
        <a:cs typeface="Avenir Next Demi Bold"/>
      </a:majorFont>
      <a:minorFont>
        <a:latin typeface="Avenir Next Demi Bold"/>
        <a:ea typeface="Avenir Next Demi Bold"/>
        <a:cs typeface="Avenir Next Demi Bold"/>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